
<file path=[Content_Types].xml><?xml version="1.0" encoding="utf-8"?>
<Types xmlns="http://schemas.openxmlformats.org/package/2006/content-types">
  <Override PartName="/ppt/slides/slide47.xml" ContentType="application/vnd.openxmlformats-officedocument.presentationml.slide+xml"/>
  <Override PartName="/ppt/theme/theme5.xml" ContentType="application/vnd.openxmlformats-officedocument.theme+xml"/>
  <Override PartName="/ppt/tags/tag8.xml" ContentType="application/vnd.openxmlformats-officedocument.presentationml.tags+xml"/>
  <Override PartName="/ppt/tags/tag140.xml" ContentType="application/vnd.openxmlformats-officedocument.presentationml.tags+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slideLayouts/slideLayout102.xml" ContentType="application/vnd.openxmlformats-officedocument.presentationml.slideLayout+xml"/>
  <Override PartName="/ppt/tags/tag16.xml" ContentType="application/vnd.openxmlformats-officedocument.presentationml.tags+xml"/>
  <Override PartName="/ppt/tags/tag63.xml" ContentType="application/vnd.openxmlformats-officedocument.presentationml.tags+xml"/>
  <Override PartName="/ppt/tags/tag178.xml" ContentType="application/vnd.openxmlformats-officedocument.presentationml.tag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ags/tag109.xml" ContentType="application/vnd.openxmlformats-officedocument.presentationml.tags+xml"/>
  <Override PartName="/ppt/tags/tag156.xml" ContentType="application/vnd.openxmlformats-officedocument.presentationml.tags+xml"/>
  <Override PartName="/ppt/diagrams/data2.xml" ContentType="application/vnd.openxmlformats-officedocument.drawingml.diagramData+xml"/>
  <Override PartName="/ppt/tags/tag41.xml" ContentType="application/vnd.openxmlformats-officedocument.presentationml.tags+xml"/>
  <Override PartName="/ppt/slideLayouts/slideLayout87.xml" ContentType="application/vnd.openxmlformats-officedocument.presentationml.slideLayout+xml"/>
  <Override PartName="/ppt/theme/theme10.xml" ContentType="application/vnd.openxmlformats-officedocument.theme+xml"/>
  <Override PartName="/ppt/tags/tag134.xml" ContentType="application/vnd.openxmlformats-officedocument.presentationml.tags+xml"/>
  <Override PartName="/ppt/tags/tag181.xml" ContentType="application/vnd.openxmlformats-officedocument.presentationml.tags+xml"/>
  <Override PartName="/ppt/slides/slide19.xml" ContentType="application/vnd.openxmlformats-officedocument.presentationml.slide+xml"/>
  <Override PartName="/ppt/slides/slide66.xml" ContentType="application/vnd.openxmlformats-officedocument.presentationml.slide+xml"/>
  <Override PartName="/ppt/slideLayouts/slideLayout118.xml" ContentType="application/vnd.openxmlformats-officedocument.presentationml.slideLayout+xml"/>
  <Override PartName="/ppt/slideLayouts/slideLayout165.xml" ContentType="application/vnd.openxmlformats-officedocument.presentationml.slideLayout+xml"/>
  <Default Extension="png" ContentType="image/png"/>
  <Override PartName="/ppt/tags/tag112.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ags/tag5.xml" ContentType="application/vnd.openxmlformats-officedocument.presentationml.tags+xml"/>
  <Override PartName="/ppt/tags/tag79.xml" ContentType="application/vnd.openxmlformats-officedocument.presentationml.tags+xml"/>
  <Override PartName="/ppt/diagrams/quickStyle3.xml" ContentType="application/vnd.openxmlformats-officedocument.drawingml.diagramStyle+xml"/>
  <Override PartName="/ppt/slides/slide44.xml" ContentType="application/vnd.openxmlformats-officedocument.presentationml.slide+xml"/>
  <Default Extension="emf" ContentType="image/x-emf"/>
  <Override PartName="/ppt/slideLayouts/slideLayout43.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s/slide22.xml" ContentType="application/vnd.openxmlformats-officedocument.presentationml.slide+xml"/>
  <Override PartName="/ppt/tags/tag57.xml" ContentType="application/vnd.openxmlformats-officedocument.presentationml.tags+xml"/>
  <Override PartName="/ppt/tags/tag213.xml" ContentType="application/vnd.openxmlformats-officedocument.presentationml.tags+xml"/>
  <Override PartName="/ppt/slideLayouts/slideLayout21.xml" ContentType="application/vnd.openxmlformats-officedocument.presentationml.slideLayout+xml"/>
  <Override PartName="/ppt/slideLayouts/slideLayout121.xml" ContentType="application/vnd.openxmlformats-officedocument.presentationml.slideLayout+xml"/>
  <Override PartName="/ppt/tags/tag35.xml" ContentType="application/vnd.openxmlformats-officedocument.presentationml.tags+xml"/>
  <Override PartName="/ppt/tags/tag82.xml" ContentType="application/vnd.openxmlformats-officedocument.presentationml.tags+xml"/>
  <Override PartName="/ppt/tags/tag197.xml" ContentType="application/vnd.openxmlformats-officedocument.presentationml.tags+xml"/>
  <Override PartName="/ppt/tags/tag128.xml" ContentType="application/vnd.openxmlformats-officedocument.presentationml.tags+xml"/>
  <Override PartName="/ppt/tags/tag175.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tags/tag106.xml" ContentType="application/vnd.openxmlformats-officedocument.presentationml.tags+xml"/>
  <Override PartName="/ppt/tags/tag153.xml" ContentType="application/vnd.openxmlformats-officedocument.presentationml.tags+xml"/>
  <Override PartName="/ppt/slides/slide38.xml" ContentType="application/vnd.openxmlformats-officedocument.presentationml.slide+xml"/>
  <Override PartName="/ppt/slideLayouts/slideLayout137.xml" ContentType="application/vnd.openxmlformats-officedocument.presentationml.slideLayout+xml"/>
  <Override PartName="/ppt/diagrams/colors1.xml" ContentType="application/vnd.openxmlformats-officedocument.drawingml.diagramColors+xml"/>
  <Override PartName="/ppt/tags/tag131.xml" ContentType="application/vnd.openxmlformats-officedocument.presentationml.tags+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tags/tag98.xml" ContentType="application/vnd.openxmlformats-officedocument.presentationml.tags+xml"/>
  <Override PartName="/ppt/tags/tag207.xml" ContentType="application/vnd.openxmlformats-officedocument.presentationml.tags+xml"/>
  <Override PartName="/ppt/slides/slide16.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62.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tags/tag2.xml" ContentType="application/vnd.openxmlformats-officedocument.presentationml.tags+xml"/>
  <Override PartName="/ppt/slides/slide41.xml" ContentType="application/vnd.openxmlformats-officedocument.presentationml.slide+xml"/>
  <Override PartName="/ppt/slideLayouts/slideLayout140.xml" ContentType="application/vnd.openxmlformats-officedocument.presentationml.slideLayout+xml"/>
  <Override PartName="/ppt/tags/tag29.xml" ContentType="application/vnd.openxmlformats-officedocument.presentationml.tags+xml"/>
  <Override PartName="/ppt/tags/tag76.xml" ContentType="application/vnd.openxmlformats-officedocument.presentationml.tags+xml"/>
  <Override PartName="/ppt/slideLayouts/slideLayout40.xml" ContentType="application/vnd.openxmlformats-officedocument.presentationml.slideLayout+xml"/>
  <Override PartName="/ppt/tags/tag54.xml" ContentType="application/vnd.openxmlformats-officedocument.presentationml.tags+xml"/>
  <Override PartName="/ppt/tags/tag169.xml" ContentType="application/vnd.openxmlformats-officedocument.presentationml.tags+xml"/>
  <Override PartName="/ppt/tags/tag210.xml" ContentType="application/vnd.openxmlformats-officedocument.presentationml.tags+xml"/>
  <Override PartName="/ppt/diagrams/layout3.xml" ContentType="application/vnd.openxmlformats-officedocument.drawingml.diagramLayout+xml"/>
  <Override PartName="/ppt/tags/tag147.xml" ContentType="application/vnd.openxmlformats-officedocument.presentationml.tags+xml"/>
  <Override PartName="/ppt/tags/tag194.xml" ContentType="application/vnd.openxmlformats-officedocument.presentationml.tags+xml"/>
  <Override PartName="/ppt/tags/tag32.xml" ContentType="application/vnd.openxmlformats-officedocument.presentationml.tags+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tags/tag114.xml" ContentType="application/vnd.openxmlformats-officedocument.presentationml.tags+xml"/>
  <Override PartName="/ppt/tags/tag125.xml" ContentType="application/vnd.openxmlformats-officedocument.presentationml.tags+xml"/>
  <Override PartName="/ppt/tags/tag161.xml" ContentType="application/vnd.openxmlformats-officedocument.presentationml.tags+xml"/>
  <Override PartName="/ppt/tags/tag172.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tags/tag7.xml" ContentType="application/vnd.openxmlformats-officedocument.presentationml.tags+xml"/>
  <Override PartName="/ppt/tags/tag103.xml" ContentType="application/vnd.openxmlformats-officedocument.presentationml.tags+xml"/>
  <Override PartName="/ppt/tags/tag150.xml" ContentType="application/vnd.openxmlformats-officedocument.presentationml.tags+xml"/>
  <Override PartName="/ppt/slides/slide46.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tags/tag59.xml" ContentType="application/vnd.openxmlformats-officedocument.presentationml.tags+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tags/tag37.xml" ContentType="application/vnd.openxmlformats-officedocument.presentationml.tags+xml"/>
  <Override PartName="/ppt/tags/tag48.xml" ContentType="application/vnd.openxmlformats-officedocument.presentationml.tags+xml"/>
  <Override PartName="/ppt/tags/tag84.xml" ContentType="application/vnd.openxmlformats-officedocument.presentationml.tags+xml"/>
  <Override PartName="/ppt/tags/tag95.xml" ContentType="application/vnd.openxmlformats-officedocument.presentationml.tags+xml"/>
  <Override PartName="/ppt/tags/tag188.xml" ContentType="application/vnd.openxmlformats-officedocument.presentationml.tags+xml"/>
  <Override PartName="/ppt/tags/tag199.xml" ContentType="application/vnd.openxmlformats-officedocument.presentationml.tags+xml"/>
  <Override PartName="/ppt/tags/tag204.xml" ContentType="application/vnd.openxmlformats-officedocument.presentationml.tags+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tags/tag26.xml" ContentType="application/vnd.openxmlformats-officedocument.presentationml.tags+xml"/>
  <Override PartName="/ppt/tags/tag73.xml" ContentType="application/vnd.openxmlformats-officedocument.presentationml.tags+xml"/>
  <Override PartName="/ppt/tags/tag177.xml" ContentType="application/vnd.openxmlformats-officedocument.presentationml.tags+xml"/>
  <Override PartName="/ppt/tags/tag15.xml" ContentType="application/vnd.openxmlformats-officedocument.presentationml.tags+xml"/>
  <Override PartName="/ppt/tags/tag62.xml" ContentType="application/vnd.openxmlformats-officedocument.presentationml.tags+xml"/>
  <Override PartName="/ppt/tags/tag119.xml" ContentType="application/vnd.openxmlformats-officedocument.presentationml.tags+xml"/>
  <Override PartName="/ppt/tags/tag166.xml" ContentType="application/vnd.openxmlformats-officedocument.presentationml.tags+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ags/tag40.xml" ContentType="application/vnd.openxmlformats-officedocument.presentationml.tags+xml"/>
  <Override PartName="/ppt/tags/tag51.xml" ContentType="application/vnd.openxmlformats-officedocument.presentationml.tags+xml"/>
  <Override PartName="/ppt/tags/tag108.xml" ContentType="application/vnd.openxmlformats-officedocument.presentationml.tags+xml"/>
  <Override PartName="/ppt/tags/tag155.xml" ContentType="application/vnd.openxmlformats-officedocument.presentationml.tags+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diagrams/data1.xml" ContentType="application/vnd.openxmlformats-officedocument.drawingml.diagramData+xml"/>
  <Override PartName="/ppt/tags/tag133.xml" ContentType="application/vnd.openxmlformats-officedocument.presentationml.tags+xml"/>
  <Override PartName="/ppt/diagrams/colors3.xml" ContentType="application/vnd.openxmlformats-officedocument.drawingml.diagramColors+xml"/>
  <Override PartName="/ppt/tags/tag144.xml" ContentType="application/vnd.openxmlformats-officedocument.presentationml.tags+xml"/>
  <Override PartName="/ppt/tags/tag180.xml" ContentType="application/vnd.openxmlformats-officedocument.presentationml.tags+xml"/>
  <Override PartName="/ppt/tags/tag191.xml" ContentType="application/vnd.openxmlformats-officedocument.presentationml.tags+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tags/tag122.xml" ContentType="application/vnd.openxmlformats-officedocument.presentationml.tags+xml"/>
  <Override PartName="/ppt/tags/tag209.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tags/tag56.xml" ContentType="application/vnd.openxmlformats-officedocument.presentationml.tags+xml"/>
  <Override PartName="/ppt/tags/tag67.xml" ContentType="application/vnd.openxmlformats-officedocument.presentationml.tags+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tags/tag45.xml" ContentType="application/vnd.openxmlformats-officedocument.presentationml.tags+xml"/>
  <Override PartName="/ppt/tags/tag92.xml" ContentType="application/vnd.openxmlformats-officedocument.presentationml.tags+xml"/>
  <Override PartName="/ppt/tags/tag149.xml" ContentType="application/vnd.openxmlformats-officedocument.presentationml.tags+xml"/>
  <Override PartName="/ppt/tags/tag196.xml" ContentType="application/vnd.openxmlformats-officedocument.presentationml.tags+xml"/>
  <Override PartName="/ppt/tags/tag201.xml" ContentType="application/vnd.openxmlformats-officedocument.presentationml.tags+xml"/>
  <Override PartName="/ppt/tags/tag212.xml" ContentType="application/vnd.openxmlformats-officedocument.presentationml.tags+xml"/>
  <Override PartName="/docProps/custom.xml" ContentType="application/vnd.openxmlformats-officedocument.custom-properties+xml"/>
  <Override PartName="/ppt/theme/theme14.xml" ContentType="application/vnd.openxmlformats-officedocument.theme+xml"/>
  <Override PartName="/ppt/tags/tag34.xml" ContentType="application/vnd.openxmlformats-officedocument.presentationml.tags+xml"/>
  <Override PartName="/ppt/tags/tag81.xml" ContentType="application/vnd.openxmlformats-officedocument.presentationml.tags+xml"/>
  <Override PartName="/ppt/tags/tag138.xml" ContentType="application/vnd.openxmlformats-officedocument.presentationml.tags+xml"/>
  <Override PartName="/ppt/tags/tag185.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tags/tag163.xml" ContentType="application/vnd.openxmlformats-officedocument.presentationml.tags+xml"/>
  <Override PartName="/ppt/tags/tag174.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tags/tag9.xml" ContentType="application/vnd.openxmlformats-officedocument.presentationml.tags+xml"/>
  <Override PartName="/ppt/tags/tag105.xml" ContentType="application/vnd.openxmlformats-officedocument.presentationml.tags+xml"/>
  <Override PartName="/ppt/tags/tag152.xml" ContentType="application/vnd.openxmlformats-officedocument.presentationml.tags+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tags/tag141.xml" ContentType="application/vnd.openxmlformats-officedocument.presentationml.tag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tags/tag97.xml" ContentType="application/vnd.openxmlformats-officedocument.presentationml.tags+xml"/>
  <Override PartName="/ppt/tags/tag206.xml" ContentType="application/vnd.openxmlformats-officedocument.presentationml.tags+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tags/tag179.xml" ContentType="application/vnd.openxmlformats-officedocument.presentationml.tags+xml"/>
  <Override PartName="/ppt/slides/slide40.xml" ContentType="application/vnd.openxmlformats-officedocument.presentationml.slide+xml"/>
  <Override PartName="/ppt/slideLayouts/slideLayout50.xml" ContentType="application/vnd.openxmlformats-officedocument.presentationml.slideLayout+xml"/>
  <Override PartName="/ppt/tags/tag17.xml" ContentType="application/vnd.openxmlformats-officedocument.presentationml.tags+xml"/>
  <Override PartName="/ppt/tags/tag64.xml" ContentType="application/vnd.openxmlformats-officedocument.presentationml.tags+xml"/>
  <Override PartName="/ppt/tags/tag168.xml" ContentType="application/vnd.openxmlformats-officedocument.presentationml.tags+xml"/>
  <Default Extension="wdp" ContentType="image/vnd.ms-photo"/>
  <Override PartName="/ppt/slideMasters/slideMaster9.xml" ContentType="application/vnd.openxmlformats-officedocument.presentationml.slideMaster+xml"/>
  <Override PartName="/ppt/slideMasters/slideMaster12.xml" ContentType="application/vnd.openxmlformats-officedocument.presentationml.slideMaster+xml"/>
  <Default Extension="vml" ContentType="application/vnd.openxmlformats-officedocument.vmlDrawing"/>
  <Override PartName="/ppt/diagrams/layout2.xml" ContentType="application/vnd.openxmlformats-officedocument.drawingml.diagramLayout+xml"/>
  <Override PartName="/ppt/tags/tag53.xml" ContentType="application/vnd.openxmlformats-officedocument.presentationml.tags+xml"/>
  <Override PartName="/ppt/tags/tag157.xml" ContentType="application/vnd.openxmlformats-officedocument.presentationml.tags+xml"/>
  <Override PartName="/ppt/slideLayouts/slideLayout99.xml" ContentType="application/vnd.openxmlformats-officedocument.presentationml.slideLayout+xml"/>
  <Override PartName="/ppt/tags/tag31.xml" ContentType="application/vnd.openxmlformats-officedocument.presentationml.tags+xml"/>
  <Override PartName="/ppt/tags/tag42.xml" ContentType="application/vnd.openxmlformats-officedocument.presentationml.tags+xml"/>
  <Override PartName="/ppt/tags/tag135.xml" ContentType="application/vnd.openxmlformats-officedocument.presentationml.tags+xml"/>
  <Override PartName="/ppt/diagrams/data3.xml" ContentType="application/vnd.openxmlformats-officedocument.drawingml.diagramData+xml"/>
  <Override PartName="/ppt/tags/tag146.xml" ContentType="application/vnd.openxmlformats-officedocument.presentationml.tags+xml"/>
  <Override PartName="/ppt/tags/tag182.xml" ContentType="application/vnd.openxmlformats-officedocument.presentationml.tags+xml"/>
  <Override PartName="/ppt/tags/tag193.xml" ContentType="application/vnd.openxmlformats-officedocument.presentationml.tags+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tags/tag20.xml" ContentType="application/vnd.openxmlformats-officedocument.presentationml.tags+xml"/>
  <Override PartName="/ppt/tags/tag124.xml" ContentType="application/vnd.openxmlformats-officedocument.presentationml.tags+xml"/>
  <Override PartName="/ppt/tags/tag17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tags/tag160.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tags/tag102.xml" ContentType="application/vnd.openxmlformats-officedocument.presentationml.tags+xml"/>
  <Override PartName="/ppt/slides/slide34.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tags/tag47.xml" ContentType="application/vnd.openxmlformats-officedocument.presentationml.tags+xml"/>
  <Override PartName="/ppt/tags/tag94.xml" ContentType="application/vnd.openxmlformats-officedocument.presentationml.tags+xml"/>
  <Override PartName="/ppt/tags/tag198.xml" ContentType="application/vnd.openxmlformats-officedocument.presentationml.tags+xml"/>
  <Override PartName="/ppt/tags/tag203.xml" ContentType="application/vnd.openxmlformats-officedocument.presentationml.tags+xml"/>
  <Override PartName="/ppt/tags/tag214.xml" ContentType="application/vnd.openxmlformats-officedocument.presentationml.tags+xml"/>
  <Override PartName="/ppt/slides/slide12.xml" ContentType="application/vnd.openxmlformats-officedocument.presentationml.slide+xml"/>
  <Override PartName="/ppt/slideLayouts/slideLayout11.xml" ContentType="application/vnd.openxmlformats-officedocument.presentationml.slideLayout+xml"/>
  <Default Extension="pptx" ContentType="application/vnd.openxmlformats-officedocument.presentationml.presentation"/>
  <Override PartName="/ppt/slideLayouts/slideLayout111.xml" ContentType="application/vnd.openxmlformats-officedocument.presentationml.slideLayout+xml"/>
  <Override PartName="/ppt/theme/theme16.xml" ContentType="application/vnd.openxmlformats-officedocument.theme+xml"/>
  <Override PartName="/ppt/tags/tag36.xml" ContentType="application/vnd.openxmlformats-officedocument.presentationml.tags+xml"/>
  <Override PartName="/ppt/tags/tag83.xml" ContentType="application/vnd.openxmlformats-officedocument.presentationml.tags+xml"/>
  <Override PartName="/ppt/tags/tag187.xml" ContentType="application/vnd.openxmlformats-officedocument.presentationml.tags+xml"/>
  <Override PartName="/ppt/slideLayouts/slideLayout100.xml" ContentType="application/vnd.openxmlformats-officedocument.presentationml.slideLayout+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165.xml" ContentType="application/vnd.openxmlformats-officedocument.presentationml.tags+xml"/>
  <Override PartName="/ppt/tags/tag176.xml" ContentType="application/vnd.openxmlformats-officedocument.presentationml.tags+xml"/>
  <Override PartName="/ppt/slideMasters/slideMaster6.xml" ContentType="application/vnd.openxmlformats-officedocument.presentationml.slideMaster+xml"/>
  <Override PartName="/ppt/theme/theme8.xml" ContentType="application/vnd.openxmlformats-officedocument.theme+xml"/>
  <Override PartName="/ppt/tags/tag50.xml" ContentType="application/vnd.openxmlformats-officedocument.presentationml.tags+xml"/>
  <Override PartName="/ppt/tags/tag107.xml" ContentType="application/vnd.openxmlformats-officedocument.presentationml.tags+xml"/>
  <Override PartName="/ppt/tags/tag154.xml" ContentType="application/vnd.openxmlformats-officedocument.presentationml.tags+xml"/>
  <Override PartName="/ppt/slideLayouts/slideLayout149.xml" ContentType="application/vnd.openxmlformats-officedocument.presentationml.slideLayout+xml"/>
  <Override PartName="/ppt/tags/tag143.xml" ContentType="application/vnd.openxmlformats-officedocument.presentationml.tags+xml"/>
  <Override PartName="/ppt/tags/tag19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diagrams/colors2.xml" ContentType="application/vnd.openxmlformats-officedocument.drawingml.diagramColors+xml"/>
  <Override PartName="/ppt/tags/tag132.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tags/tag121.xml" ContentType="application/vnd.openxmlformats-officedocument.presentationml.tags+xml"/>
  <Override PartName="/ppt/tags/tag208.xml" ContentType="application/vnd.openxmlformats-officedocument.presentationml.tags+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tags/tag3.xml" ContentType="application/vnd.openxmlformats-officedocument.presentationml.tags+xml"/>
  <Override PartName="/ppt/diagrams/quickStyle1.xml" ContentType="application/vnd.openxmlformats-officedocument.drawingml.diagramStyle+xml"/>
  <Override PartName="/ppt/tags/tag77.xml" ContentType="application/vnd.openxmlformats-officedocument.presentationml.tags+xml"/>
  <Override PartName="/ppt/tags/tag88.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tags/tag19.xml" ContentType="application/vnd.openxmlformats-officedocument.presentationml.tags+xml"/>
  <Override PartName="/ppt/tags/tag66.xml" ContentType="application/vnd.openxmlformats-officedocument.presentationml.tags+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tags/tag55.xml" ContentType="application/vnd.openxmlformats-officedocument.presentationml.tags+xml"/>
  <Override PartName="/ppt/tags/tag159.xml" ContentType="application/vnd.openxmlformats-officedocument.presentationml.tags+xml"/>
  <Override PartName="/ppt/tags/tag211.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80.xml" ContentType="application/vnd.openxmlformats-officedocument.presentationml.tags+xml"/>
  <Override PartName="/ppt/tags/tag91.xml" ContentType="application/vnd.openxmlformats-officedocument.presentationml.tags+xml"/>
  <Override PartName="/ppt/tags/tag137.xml" ContentType="application/vnd.openxmlformats-officedocument.presentationml.tags+xml"/>
  <Override PartName="/ppt/tags/tag148.xml" ContentType="application/vnd.openxmlformats-officedocument.presentationml.tags+xml"/>
  <Override PartName="/ppt/tags/tag184.xml" ContentType="application/vnd.openxmlformats-officedocument.presentationml.tags+xml"/>
  <Override PartName="/ppt/tags/tag195.xml" ContentType="application/vnd.openxmlformats-officedocument.presentationml.tags+xml"/>
  <Override PartName="/ppt/tags/tag200.xml" ContentType="application/vnd.openxmlformats-officedocument.presentationml.tags+xml"/>
  <Override PartName="/ppt/theme/theme13.xml" ContentType="application/vnd.openxmlformats-officedocument.theme+xml"/>
  <Override PartName="/ppt/slideLayouts/slideLayout179.xml" ContentType="application/vnd.openxmlformats-officedocument.presentationml.slideLayout+xml"/>
  <Override PartName="/ppt/tags/tag22.xml" ContentType="application/vnd.openxmlformats-officedocument.presentationml.tags+xml"/>
  <Override PartName="/ppt/tags/tag126.xml" ContentType="application/vnd.openxmlformats-officedocument.presentationml.tags+xml"/>
  <Override PartName="/ppt/tags/tag173.xml" ContentType="application/vnd.openxmlformats-officedocument.presentationml.tags+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tags/tag11.xml" ContentType="application/vnd.openxmlformats-officedocument.presentationml.tags+xml"/>
  <Override PartName="/ppt/tags/tag115.xml" ContentType="application/vnd.openxmlformats-officedocument.presentationml.tags+xml"/>
  <Override PartName="/ppt/tags/tag162.xml" ContentType="application/vnd.openxmlformats-officedocument.presentationml.tags+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tags/tag104.xml" ContentType="application/vnd.openxmlformats-officedocument.presentationml.tags+xml"/>
  <Override PartName="/ppt/tags/tag151.xml" ContentType="application/vnd.openxmlformats-officedocument.presentationml.tags+xml"/>
  <Override PartName="/ppt/slides/slide36.xml" ContentType="application/vnd.openxmlformats-officedocument.presentationml.slide+xml"/>
  <Override PartName="/ppt/slideLayouts/slideLayout135.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tags/tag205.xml" ContentType="application/vnd.openxmlformats-officedocument.presentationml.tags+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gs/tag189.xml" ContentType="application/vnd.openxmlformats-officedocument.presentationml.tags+xml"/>
  <Override PartName="/ppt/tableStyles.xml" ContentType="application/vnd.openxmlformats-officedocument.presentationml.tableStyles+xml"/>
  <Override PartName="/ppt/tags/tag27.xml" ContentType="application/vnd.openxmlformats-officedocument.presentationml.tags+xml"/>
  <Override PartName="/ppt/tags/tag74.xml" ContentType="application/vnd.openxmlformats-officedocument.presentationml.tags+xml"/>
  <Override PartName="/ppt/tags/tag52.xml" ContentType="application/vnd.openxmlformats-officedocument.presentationml.tags+xml"/>
  <Override PartName="/ppt/tags/tag167.xml" ContentType="application/vnd.openxmlformats-officedocument.presentationml.tags+xml"/>
  <Override PartName="/ppt/diagrams/layout1.xml" ContentType="application/vnd.openxmlformats-officedocument.drawingml.diagramLayout+xml"/>
  <Override PartName="/ppt/tags/tag145.xml" ContentType="application/vnd.openxmlformats-officedocument.presentationml.tags+xml"/>
  <Override PartName="/ppt/tags/tag192.xml" ContentType="application/vnd.openxmlformats-officedocument.presentationml.tags+xml"/>
  <Override PartName="/ppt/slideLayouts/slideLayout98.xml" ContentType="application/vnd.openxmlformats-officedocument.presentationml.slideLayout+xml"/>
  <Override PartName="/ppt/tags/tag30.xml" ContentType="application/vnd.openxmlformats-officedocument.presentationml.tag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tags/tag123.xml" ContentType="application/vnd.openxmlformats-officedocument.presentationml.tags+xml"/>
  <Override PartName="/ppt/tags/tag170.xml" ContentType="application/vnd.openxmlformats-officedocument.presentationml.tags+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tags/tag101.xml" ContentType="application/vnd.openxmlformats-officedocument.presentationml.tags+xml"/>
  <Override PartName="/ppt/slides/slide33.xml" ContentType="application/vnd.openxmlformats-officedocument.presentationml.slide+xml"/>
  <Override PartName="/ppt/slideLayouts/slideLayout54.xml" ContentType="application/vnd.openxmlformats-officedocument.presentationml.slideLayout+xml"/>
  <Override PartName="/ppt/tags/tag68.xml" ContentType="application/vnd.openxmlformats-officedocument.presentationml.tags+xml"/>
  <Override PartName="/ppt/presentation.xml" ContentType="application/vnd.openxmlformats-officedocument.presentationml.presentation.main+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10.xml" ContentType="application/vnd.openxmlformats-officedocument.presentationml.slideLayout+xml"/>
  <Override PartName="/ppt/tags/tag46.xml" ContentType="application/vnd.openxmlformats-officedocument.presentationml.tags+xml"/>
  <Override PartName="/ppt/tags/tag93.xml" ContentType="application/vnd.openxmlformats-officedocument.presentationml.tags+xml"/>
  <Override PartName="/ppt/tags/tag139.xml" ContentType="application/vnd.openxmlformats-officedocument.presentationml.tags+xml"/>
  <Override PartName="/ppt/tags/tag186.xml" ContentType="application/vnd.openxmlformats-officedocument.presentationml.tags+xml"/>
  <Override PartName="/ppt/tags/tag202.xml" ContentType="application/vnd.openxmlformats-officedocument.presentationml.tags+xml"/>
  <Override PartName="/ppt/slideLayouts/slideLayout10.xml" ContentType="application/vnd.openxmlformats-officedocument.presentationml.slideLayout+xml"/>
  <Override PartName="/ppt/theme/theme15.xml" ContentType="application/vnd.openxmlformats-officedocument.theme+xml"/>
  <Override PartName="/ppt/tags/tag24.xml" ContentType="application/vnd.openxmlformats-officedocument.presentationml.tags+xml"/>
  <Override PartName="/ppt/tags/tag71.xml" ContentType="application/vnd.openxmlformats-officedocument.presentationml.tags+xml"/>
  <Override PartName="/ppt/tags/tag117.xml" ContentType="application/vnd.openxmlformats-officedocument.presentationml.tags+xml"/>
  <Override PartName="/ppt/tags/tag164.xml" ContentType="application/vnd.openxmlformats-officedocument.presentationml.tags+xml"/>
  <Override PartName="/ppt/slides/slide49.xml" ContentType="application/vnd.openxmlformats-officedocument.presentationml.slide+xml"/>
  <Override PartName="/ppt/theme/theme7.xml" ContentType="application/vnd.openxmlformats-officedocument.theme+xml"/>
  <Override PartName="/ppt/tags/tag142.xml" ContentType="application/vnd.openxmlformats-officedocument.presentationml.tags+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48.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tags/tag120.xml" ContentType="application/vnd.openxmlformats-officedocument.presentationml.tags+xml"/>
  <Override PartName="/ppt/slides/slide2.xml" ContentType="application/vnd.openxmlformats-officedocument.presentationml.slide+xml"/>
  <Override PartName="/ppt/slides/slide52.xml" ContentType="application/vnd.openxmlformats-officedocument.presentationml.slide+xml"/>
  <Override PartName="/ppt/slideLayouts/slideLayout26.xml" ContentType="application/vnd.openxmlformats-officedocument.presentationml.slideLayout+xml"/>
  <Override PartName="/ppt/slideLayouts/slideLayout73.xml" ContentType="application/vnd.openxmlformats-officedocument.presentationml.slideLayout+xml"/>
  <Override PartName="/ppt/tags/tag87.xml" ContentType="application/vnd.openxmlformats-officedocument.presentationml.tags+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51.xml" ContentType="application/vnd.openxmlformats-officedocument.presentationml.slideLayout+xml"/>
  <Override PartName="/ppt/slides/slide30.xml" ContentType="application/vnd.openxmlformats-officedocument.presentationml.slide+xml"/>
  <Override PartName="/ppt/tags/tag18.xml" ContentType="application/vnd.openxmlformats-officedocument.presentationml.tags+xml"/>
  <Override PartName="/ppt/tags/tag65.xml" ContentType="application/vnd.openxmlformats-officedocument.presentationml.tags+xml"/>
  <Override PartName="/ppt/tags/tag158.xml" ContentType="application/vnd.openxmlformats-officedocument.presentationml.tags+xml"/>
  <Override PartName="/ppt/slideMasters/slideMaster13.xml" ContentType="application/vnd.openxmlformats-officedocument.presentationml.slideMaster+xml"/>
  <Override PartName="/ppt/tags/tag43.xml" ContentType="application/vnd.openxmlformats-officedocument.presentationml.tags+xml"/>
  <Override PartName="/ppt/tags/tag90.xml" ContentType="application/vnd.openxmlformats-officedocument.presentationml.tags+xml"/>
  <Override PartName="/ppt/slideLayouts/slideLayout89.xml" ContentType="application/vnd.openxmlformats-officedocument.presentationml.slideLayout+xml"/>
  <Override PartName="/ppt/theme/theme12.xml" ContentType="application/vnd.openxmlformats-officedocument.theme+xml"/>
  <Override PartName="/ppt/tags/tag136.xml" ContentType="application/vnd.openxmlformats-officedocument.presentationml.tags+xml"/>
  <Override PartName="/ppt/tags/tag183.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 id="2147483687" r:id="rId4"/>
    <p:sldMasterId id="2147483699" r:id="rId5"/>
    <p:sldMasterId id="2147483713" r:id="rId6"/>
    <p:sldMasterId id="2147483725"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Lst>
  <p:notesMasterIdLst>
    <p:notesMasterId r:id="rId83"/>
  </p:notesMasterIdLst>
  <p:handoutMasterIdLst>
    <p:handoutMasterId r:id="rId84"/>
  </p:handoutMasterIdLst>
  <p:sldIdLst>
    <p:sldId id="657" r:id="rId16"/>
    <p:sldId id="521" r:id="rId17"/>
    <p:sldId id="752" r:id="rId18"/>
    <p:sldId id="658" r:id="rId19"/>
    <p:sldId id="660" r:id="rId20"/>
    <p:sldId id="661" r:id="rId21"/>
    <p:sldId id="662" r:id="rId22"/>
    <p:sldId id="663" r:id="rId23"/>
    <p:sldId id="664" r:id="rId24"/>
    <p:sldId id="665" r:id="rId25"/>
    <p:sldId id="667" r:id="rId26"/>
    <p:sldId id="666" r:id="rId27"/>
    <p:sldId id="668" r:id="rId28"/>
    <p:sldId id="669" r:id="rId29"/>
    <p:sldId id="670" r:id="rId30"/>
    <p:sldId id="676" r:id="rId31"/>
    <p:sldId id="673" r:id="rId32"/>
    <p:sldId id="674" r:id="rId33"/>
    <p:sldId id="708" r:id="rId34"/>
    <p:sldId id="710" r:id="rId35"/>
    <p:sldId id="675" r:id="rId36"/>
    <p:sldId id="707" r:id="rId37"/>
    <p:sldId id="722" r:id="rId38"/>
    <p:sldId id="678" r:id="rId39"/>
    <p:sldId id="679" r:id="rId40"/>
    <p:sldId id="725" r:id="rId41"/>
    <p:sldId id="683" r:id="rId42"/>
    <p:sldId id="684" r:id="rId43"/>
    <p:sldId id="723" r:id="rId44"/>
    <p:sldId id="685" r:id="rId45"/>
    <p:sldId id="712" r:id="rId46"/>
    <p:sldId id="686" r:id="rId47"/>
    <p:sldId id="687" r:id="rId48"/>
    <p:sldId id="698" r:id="rId49"/>
    <p:sldId id="699" r:id="rId50"/>
    <p:sldId id="700" r:id="rId51"/>
    <p:sldId id="701" r:id="rId52"/>
    <p:sldId id="702" r:id="rId53"/>
    <p:sldId id="703" r:id="rId54"/>
    <p:sldId id="724" r:id="rId55"/>
    <p:sldId id="560" r:id="rId56"/>
    <p:sldId id="561" r:id="rId57"/>
    <p:sldId id="557" r:id="rId58"/>
    <p:sldId id="570" r:id="rId59"/>
    <p:sldId id="726" r:id="rId60"/>
    <p:sldId id="727" r:id="rId61"/>
    <p:sldId id="728" r:id="rId62"/>
    <p:sldId id="733" r:id="rId63"/>
    <p:sldId id="732" r:id="rId64"/>
    <p:sldId id="731" r:id="rId65"/>
    <p:sldId id="739" r:id="rId66"/>
    <p:sldId id="730" r:id="rId67"/>
    <p:sldId id="729" r:id="rId68"/>
    <p:sldId id="738" r:id="rId69"/>
    <p:sldId id="737" r:id="rId70"/>
    <p:sldId id="736" r:id="rId71"/>
    <p:sldId id="735" r:id="rId72"/>
    <p:sldId id="746" r:id="rId73"/>
    <p:sldId id="745" r:id="rId74"/>
    <p:sldId id="744" r:id="rId75"/>
    <p:sldId id="743" r:id="rId76"/>
    <p:sldId id="742" r:id="rId77"/>
    <p:sldId id="750" r:id="rId78"/>
    <p:sldId id="754" r:id="rId79"/>
    <p:sldId id="749" r:id="rId80"/>
    <p:sldId id="748" r:id="rId81"/>
    <p:sldId id="697" r:id="rId82"/>
  </p:sldIdLst>
  <p:sldSz cx="12192000" cy="6858000"/>
  <p:notesSz cx="6858000" cy="9144000"/>
  <p:defaultTextStyle>
    <a:defPPr>
      <a:defRPr lang="zh-CN"/>
    </a:defPPr>
    <a:lvl1pPr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11111"/>
    <a:srgbClr val="FFFF9D"/>
    <a:srgbClr val="875A31"/>
    <a:srgbClr val="FFFFFF"/>
    <a:srgbClr val="FEF1DF"/>
    <a:srgbClr val="FDF5E3"/>
    <a:srgbClr val="F8E5C7"/>
    <a:srgbClr val="EDD0B0"/>
    <a:srgbClr val="FFFFD1"/>
    <a:srgbClr val="FDF99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2132" autoAdjust="0"/>
    <p:restoredTop sz="94649" autoAdjust="0"/>
  </p:normalViewPr>
  <p:slideViewPr>
    <p:cSldViewPr>
      <p:cViewPr varScale="1">
        <p:scale>
          <a:sx n="83" d="100"/>
          <a:sy n="83" d="100"/>
        </p:scale>
        <p:origin x="-102" y="-210"/>
      </p:cViewPr>
      <p:guideLst>
        <p:guide orient="horz" pos="2387"/>
        <p:guide pos="3844"/>
      </p:guideLst>
    </p:cSldViewPr>
  </p:slideViewPr>
  <p:notesTextViewPr>
    <p:cViewPr>
      <p:scale>
        <a:sx n="1" d="1"/>
        <a:sy n="1" d="1"/>
      </p:scale>
      <p:origin x="0" y="0"/>
    </p:cViewPr>
  </p:notesTextViewPr>
  <p:notesViewPr>
    <p:cSldViewPr snapToGrid="0">
      <p:cViewPr varScale="1">
        <p:scale>
          <a:sx n="84" d="100"/>
          <a:sy n="84" d="100"/>
        </p:scale>
        <p:origin x="3870" y="96"/>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6.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4#1">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EE8E887-0E37-4EA6-9C29-7579B97E55C8}" type="doc">
      <dgm:prSet loTypeId="urn:microsoft.com/office/officeart/2008/layout/RadialCluster" loCatId="relationship" qsTypeId="urn:microsoft.com/office/officeart/2005/8/quickstyle/3d3#1" qsCatId="3D" csTypeId="urn:microsoft.com/office/officeart/2005/8/colors/accent2_4#1" csCatId="accent2" phldr="1"/>
      <dgm:spPr/>
      <dgm:t>
        <a:bodyPr/>
        <a:lstStyle/>
        <a:p>
          <a:endParaRPr lang="zh-CN" altLang="en-US"/>
        </a:p>
      </dgm:t>
    </dgm:pt>
    <dgm:pt modelId="{68DB5C77-EF5C-4C69-969B-6A368AA23F26}">
      <dgm:prSet phldrT="[文本]"/>
      <dgm:spPr/>
      <dgm:t>
        <a:bodyPr/>
        <a:lstStyle/>
        <a:p>
          <a:r>
            <a:rPr lang="zh-CN" altLang="en-US" dirty="0" smtClean="0">
              <a:solidFill>
                <a:schemeClr val="bg2"/>
              </a:solidFill>
            </a:rPr>
            <a:t>规矩</a:t>
          </a:r>
          <a:endParaRPr lang="zh-CN" altLang="en-US" dirty="0">
            <a:solidFill>
              <a:schemeClr val="bg2"/>
            </a:solidFill>
          </a:endParaRPr>
        </a:p>
      </dgm:t>
    </dgm:pt>
    <dgm:pt modelId="{2D151C62-1D4A-4EB7-B0B7-28216EA29BDA}" type="parTrans" cxnId="{95E96D01-3105-4F32-96C0-C1626D04436A}">
      <dgm:prSet/>
      <dgm:spPr/>
      <dgm:t>
        <a:bodyPr/>
        <a:lstStyle/>
        <a:p>
          <a:endParaRPr lang="zh-CN" altLang="en-US"/>
        </a:p>
      </dgm:t>
    </dgm:pt>
    <dgm:pt modelId="{BDA8654A-EB78-4667-88A6-BCCA889E33E8}" type="sibTrans" cxnId="{95E96D01-3105-4F32-96C0-C1626D04436A}">
      <dgm:prSet/>
      <dgm:spPr/>
      <dgm:t>
        <a:bodyPr/>
        <a:lstStyle/>
        <a:p>
          <a:endParaRPr lang="zh-CN" altLang="en-US"/>
        </a:p>
      </dgm:t>
    </dgm:pt>
    <dgm:pt modelId="{0A9A52B2-BE9C-41ED-933B-799A929B7B08}">
      <dgm:prSet phldrT="[文本]" custT="1"/>
      <dgm:spPr/>
      <dgm:t>
        <a:bodyPr/>
        <a:lstStyle/>
        <a:p>
          <a:r>
            <a:rPr lang="zh-CN" altLang="en-US" sz="3200" dirty="0" smtClean="0">
              <a:solidFill>
                <a:schemeClr val="bg2"/>
              </a:solidFill>
            </a:rPr>
            <a:t>党章</a:t>
          </a:r>
          <a:endParaRPr lang="zh-CN" altLang="en-US" sz="3200" dirty="0">
            <a:solidFill>
              <a:schemeClr val="bg2"/>
            </a:solidFill>
          </a:endParaRPr>
        </a:p>
      </dgm:t>
    </dgm:pt>
    <dgm:pt modelId="{3B5DECBB-EE82-46F9-9922-8A745E73B741}" type="parTrans" cxnId="{361898D1-6B1F-46E3-89CE-563AF4C4366A}">
      <dgm:prSet/>
      <dgm:spPr/>
      <dgm:t>
        <a:bodyPr/>
        <a:lstStyle/>
        <a:p>
          <a:endParaRPr lang="zh-CN" altLang="en-US"/>
        </a:p>
      </dgm:t>
    </dgm:pt>
    <dgm:pt modelId="{7178CA20-836F-4003-A21C-06291842A558}" type="sibTrans" cxnId="{361898D1-6B1F-46E3-89CE-563AF4C4366A}">
      <dgm:prSet/>
      <dgm:spPr/>
      <dgm:t>
        <a:bodyPr/>
        <a:lstStyle/>
        <a:p>
          <a:endParaRPr lang="zh-CN" altLang="en-US"/>
        </a:p>
      </dgm:t>
    </dgm:pt>
    <dgm:pt modelId="{3B72C7E1-2EF0-417C-82D5-0B324B058317}">
      <dgm:prSet phldrT="[文本]"/>
      <dgm:spPr/>
      <dgm:t>
        <a:bodyPr/>
        <a:lstStyle/>
        <a:p>
          <a:r>
            <a:rPr lang="zh-CN" altLang="en-US" dirty="0" smtClean="0">
              <a:solidFill>
                <a:schemeClr val="bg1"/>
              </a:solidFill>
            </a:rPr>
            <a:t>党在长期实践中形成的优良传统和工作惯例</a:t>
          </a:r>
          <a:endParaRPr lang="zh-CN" altLang="en-US" dirty="0">
            <a:solidFill>
              <a:schemeClr val="bg1"/>
            </a:solidFill>
          </a:endParaRPr>
        </a:p>
      </dgm:t>
    </dgm:pt>
    <dgm:pt modelId="{E30A41C0-8EC2-4934-B8D1-4CB830D7BA50}" type="parTrans" cxnId="{9BD79096-4F17-4D33-8011-C02C4B28D146}">
      <dgm:prSet/>
      <dgm:spPr/>
      <dgm:t>
        <a:bodyPr/>
        <a:lstStyle/>
        <a:p>
          <a:endParaRPr lang="zh-CN" altLang="en-US"/>
        </a:p>
      </dgm:t>
    </dgm:pt>
    <dgm:pt modelId="{7249D123-42EC-440D-AB57-CD02AC5B5CEC}" type="sibTrans" cxnId="{9BD79096-4F17-4D33-8011-C02C4B28D146}">
      <dgm:prSet/>
      <dgm:spPr/>
      <dgm:t>
        <a:bodyPr/>
        <a:lstStyle/>
        <a:p>
          <a:endParaRPr lang="zh-CN" altLang="en-US"/>
        </a:p>
      </dgm:t>
    </dgm:pt>
    <dgm:pt modelId="{258CF1E4-31EF-4B50-A0B9-BB5CF2A08DDC}">
      <dgm:prSet phldrT="[文本]"/>
      <dgm:spPr/>
      <dgm:t>
        <a:bodyPr/>
        <a:lstStyle/>
        <a:p>
          <a:r>
            <a:rPr lang="zh-CN" altLang="en-US" dirty="0" smtClean="0">
              <a:solidFill>
                <a:schemeClr val="bg2"/>
              </a:solidFill>
            </a:rPr>
            <a:t>国家法律</a:t>
          </a:r>
          <a:endParaRPr lang="zh-CN" altLang="en-US" dirty="0">
            <a:solidFill>
              <a:schemeClr val="bg2"/>
            </a:solidFill>
          </a:endParaRPr>
        </a:p>
      </dgm:t>
    </dgm:pt>
    <dgm:pt modelId="{BF1301A9-942F-4FF5-81C8-16BFAE3D721A}" type="parTrans" cxnId="{CC0C0AB1-3D11-4246-9A32-D288F62E8FD4}">
      <dgm:prSet/>
      <dgm:spPr/>
      <dgm:t>
        <a:bodyPr/>
        <a:lstStyle/>
        <a:p>
          <a:endParaRPr lang="zh-CN" altLang="en-US"/>
        </a:p>
      </dgm:t>
    </dgm:pt>
    <dgm:pt modelId="{DAF77A70-0007-4CD0-96EF-E68334EE4B54}" type="sibTrans" cxnId="{CC0C0AB1-3D11-4246-9A32-D288F62E8FD4}">
      <dgm:prSet/>
      <dgm:spPr/>
      <dgm:t>
        <a:bodyPr/>
        <a:lstStyle/>
        <a:p>
          <a:endParaRPr lang="zh-CN" altLang="en-US"/>
        </a:p>
      </dgm:t>
    </dgm:pt>
    <dgm:pt modelId="{AAF2457A-3E75-4644-8CF6-3752062638AA}" type="pres">
      <dgm:prSet presAssocID="{0EE8E887-0E37-4EA6-9C29-7579B97E55C8}" presName="Name0" presStyleCnt="0">
        <dgm:presLayoutVars>
          <dgm:chMax val="1"/>
          <dgm:chPref val="1"/>
          <dgm:dir/>
          <dgm:animOne val="branch"/>
          <dgm:animLvl val="lvl"/>
        </dgm:presLayoutVars>
      </dgm:prSet>
      <dgm:spPr/>
      <dgm:t>
        <a:bodyPr/>
        <a:lstStyle/>
        <a:p>
          <a:endParaRPr lang="zh-CN" altLang="en-US"/>
        </a:p>
      </dgm:t>
    </dgm:pt>
    <dgm:pt modelId="{A515E0CD-6671-447D-B610-56D4AFBC0487}" type="pres">
      <dgm:prSet presAssocID="{68DB5C77-EF5C-4C69-969B-6A368AA23F26}" presName="singleCycle" presStyleCnt="0"/>
      <dgm:spPr/>
    </dgm:pt>
    <dgm:pt modelId="{670110B8-C5D2-4D17-86F1-97E1CDCDC6C0}" type="pres">
      <dgm:prSet presAssocID="{68DB5C77-EF5C-4C69-969B-6A368AA23F26}" presName="singleCenter" presStyleLbl="node1" presStyleIdx="0" presStyleCnt="4">
        <dgm:presLayoutVars>
          <dgm:chMax val="7"/>
          <dgm:chPref val="7"/>
        </dgm:presLayoutVars>
      </dgm:prSet>
      <dgm:spPr/>
      <dgm:t>
        <a:bodyPr/>
        <a:lstStyle/>
        <a:p>
          <a:endParaRPr lang="zh-CN" altLang="en-US"/>
        </a:p>
      </dgm:t>
    </dgm:pt>
    <dgm:pt modelId="{085D6B9E-F078-4F80-A9DF-32D63C0663F6}" type="pres">
      <dgm:prSet presAssocID="{3B5DECBB-EE82-46F9-9922-8A745E73B741}" presName="Name56" presStyleLbl="parChTrans1D2" presStyleIdx="0" presStyleCnt="3"/>
      <dgm:spPr/>
      <dgm:t>
        <a:bodyPr/>
        <a:lstStyle/>
        <a:p>
          <a:endParaRPr lang="zh-CN" altLang="en-US"/>
        </a:p>
      </dgm:t>
    </dgm:pt>
    <dgm:pt modelId="{EE3BE30D-4F9F-4D2E-A1A7-4230F0AB67EE}" type="pres">
      <dgm:prSet presAssocID="{0A9A52B2-BE9C-41ED-933B-799A929B7B08}" presName="text0" presStyleLbl="node1" presStyleIdx="1" presStyleCnt="4" custScaleX="243480">
        <dgm:presLayoutVars>
          <dgm:bulletEnabled val="1"/>
        </dgm:presLayoutVars>
      </dgm:prSet>
      <dgm:spPr/>
      <dgm:t>
        <a:bodyPr/>
        <a:lstStyle/>
        <a:p>
          <a:endParaRPr lang="zh-CN" altLang="en-US"/>
        </a:p>
      </dgm:t>
    </dgm:pt>
    <dgm:pt modelId="{492E95F4-05D2-4AC1-A8FE-077A12360D96}" type="pres">
      <dgm:prSet presAssocID="{E30A41C0-8EC2-4934-B8D1-4CB830D7BA50}" presName="Name56" presStyleLbl="parChTrans1D2" presStyleIdx="1" presStyleCnt="3"/>
      <dgm:spPr/>
      <dgm:t>
        <a:bodyPr/>
        <a:lstStyle/>
        <a:p>
          <a:endParaRPr lang="zh-CN" altLang="en-US"/>
        </a:p>
      </dgm:t>
    </dgm:pt>
    <dgm:pt modelId="{F7839A01-BBFF-4AD5-BB77-A58929D5D19E}" type="pres">
      <dgm:prSet presAssocID="{3B72C7E1-2EF0-417C-82D5-0B324B058317}" presName="text0" presStyleLbl="node1" presStyleIdx="2" presStyleCnt="4" custScaleX="294910" custScaleY="247141" custRadScaleRad="153322" custRadScaleInc="-27164">
        <dgm:presLayoutVars>
          <dgm:bulletEnabled val="1"/>
        </dgm:presLayoutVars>
      </dgm:prSet>
      <dgm:spPr/>
      <dgm:t>
        <a:bodyPr/>
        <a:lstStyle/>
        <a:p>
          <a:endParaRPr lang="zh-CN" altLang="en-US"/>
        </a:p>
      </dgm:t>
    </dgm:pt>
    <dgm:pt modelId="{DEFF35A8-BC7A-4D0D-BDBF-6923E9DA0A9A}" type="pres">
      <dgm:prSet presAssocID="{BF1301A9-942F-4FF5-81C8-16BFAE3D721A}" presName="Name56" presStyleLbl="parChTrans1D2" presStyleIdx="2" presStyleCnt="3"/>
      <dgm:spPr/>
      <dgm:t>
        <a:bodyPr/>
        <a:lstStyle/>
        <a:p>
          <a:endParaRPr lang="zh-CN" altLang="en-US"/>
        </a:p>
      </dgm:t>
    </dgm:pt>
    <dgm:pt modelId="{B453EC3D-CF5E-4A9C-871E-1248EC78CBF8}" type="pres">
      <dgm:prSet presAssocID="{258CF1E4-31EF-4B50-A0B9-BB5CF2A08DDC}" presName="text0" presStyleLbl="node1" presStyleIdx="3" presStyleCnt="4" custScaleX="260668" custRadScaleRad="127785" custRadScaleInc="15305">
        <dgm:presLayoutVars>
          <dgm:bulletEnabled val="1"/>
        </dgm:presLayoutVars>
      </dgm:prSet>
      <dgm:spPr/>
      <dgm:t>
        <a:bodyPr/>
        <a:lstStyle/>
        <a:p>
          <a:endParaRPr lang="zh-CN" altLang="en-US"/>
        </a:p>
      </dgm:t>
    </dgm:pt>
  </dgm:ptLst>
  <dgm:cxnLst>
    <dgm:cxn modelId="{CC0C0AB1-3D11-4246-9A32-D288F62E8FD4}" srcId="{68DB5C77-EF5C-4C69-969B-6A368AA23F26}" destId="{258CF1E4-31EF-4B50-A0B9-BB5CF2A08DDC}" srcOrd="2" destOrd="0" parTransId="{BF1301A9-942F-4FF5-81C8-16BFAE3D721A}" sibTransId="{DAF77A70-0007-4CD0-96EF-E68334EE4B54}"/>
    <dgm:cxn modelId="{2364EF86-999D-43F3-8282-F6ADE3B2F3C6}" type="presOf" srcId="{0A9A52B2-BE9C-41ED-933B-799A929B7B08}" destId="{EE3BE30D-4F9F-4D2E-A1A7-4230F0AB67EE}" srcOrd="0" destOrd="0" presId="urn:microsoft.com/office/officeart/2008/layout/RadialCluster"/>
    <dgm:cxn modelId="{FB9213B7-26A1-4B91-A1B6-16A8256DFAD5}" type="presOf" srcId="{0EE8E887-0E37-4EA6-9C29-7579B97E55C8}" destId="{AAF2457A-3E75-4644-8CF6-3752062638AA}" srcOrd="0" destOrd="0" presId="urn:microsoft.com/office/officeart/2008/layout/RadialCluster"/>
    <dgm:cxn modelId="{002A1D18-ACCF-409A-9B97-E791C0C92652}" type="presOf" srcId="{3B72C7E1-2EF0-417C-82D5-0B324B058317}" destId="{F7839A01-BBFF-4AD5-BB77-A58929D5D19E}" srcOrd="0" destOrd="0" presId="urn:microsoft.com/office/officeart/2008/layout/RadialCluster"/>
    <dgm:cxn modelId="{31D780A0-8745-46BD-87D5-CD09AA655511}" type="presOf" srcId="{E30A41C0-8EC2-4934-B8D1-4CB830D7BA50}" destId="{492E95F4-05D2-4AC1-A8FE-077A12360D96}" srcOrd="0" destOrd="0" presId="urn:microsoft.com/office/officeart/2008/layout/RadialCluster"/>
    <dgm:cxn modelId="{95E96D01-3105-4F32-96C0-C1626D04436A}" srcId="{0EE8E887-0E37-4EA6-9C29-7579B97E55C8}" destId="{68DB5C77-EF5C-4C69-969B-6A368AA23F26}" srcOrd="0" destOrd="0" parTransId="{2D151C62-1D4A-4EB7-B0B7-28216EA29BDA}" sibTransId="{BDA8654A-EB78-4667-88A6-BCCA889E33E8}"/>
    <dgm:cxn modelId="{9BD79096-4F17-4D33-8011-C02C4B28D146}" srcId="{68DB5C77-EF5C-4C69-969B-6A368AA23F26}" destId="{3B72C7E1-2EF0-417C-82D5-0B324B058317}" srcOrd="1" destOrd="0" parTransId="{E30A41C0-8EC2-4934-B8D1-4CB830D7BA50}" sibTransId="{7249D123-42EC-440D-AB57-CD02AC5B5CEC}"/>
    <dgm:cxn modelId="{42886D97-E92C-45E1-8EC7-00A73DAACE39}" type="presOf" srcId="{BF1301A9-942F-4FF5-81C8-16BFAE3D721A}" destId="{DEFF35A8-BC7A-4D0D-BDBF-6923E9DA0A9A}" srcOrd="0" destOrd="0" presId="urn:microsoft.com/office/officeart/2008/layout/RadialCluster"/>
    <dgm:cxn modelId="{42B6DF41-6C6D-4D50-8552-2B16745A7075}" type="presOf" srcId="{3B5DECBB-EE82-46F9-9922-8A745E73B741}" destId="{085D6B9E-F078-4F80-A9DF-32D63C0663F6}" srcOrd="0" destOrd="0" presId="urn:microsoft.com/office/officeart/2008/layout/RadialCluster"/>
    <dgm:cxn modelId="{648964F4-A388-473D-91E5-E0CBCFD7C43A}" type="presOf" srcId="{258CF1E4-31EF-4B50-A0B9-BB5CF2A08DDC}" destId="{B453EC3D-CF5E-4A9C-871E-1248EC78CBF8}" srcOrd="0" destOrd="0" presId="urn:microsoft.com/office/officeart/2008/layout/RadialCluster"/>
    <dgm:cxn modelId="{361898D1-6B1F-46E3-89CE-563AF4C4366A}" srcId="{68DB5C77-EF5C-4C69-969B-6A368AA23F26}" destId="{0A9A52B2-BE9C-41ED-933B-799A929B7B08}" srcOrd="0" destOrd="0" parTransId="{3B5DECBB-EE82-46F9-9922-8A745E73B741}" sibTransId="{7178CA20-836F-4003-A21C-06291842A558}"/>
    <dgm:cxn modelId="{2D5B1F7A-87F3-40B0-AA05-6322E9A91A46}" type="presOf" srcId="{68DB5C77-EF5C-4C69-969B-6A368AA23F26}" destId="{670110B8-C5D2-4D17-86F1-97E1CDCDC6C0}" srcOrd="0" destOrd="0" presId="urn:microsoft.com/office/officeart/2008/layout/RadialCluster"/>
    <dgm:cxn modelId="{7355288E-AAD1-4A79-B0CE-8D8C4E9172C9}" type="presParOf" srcId="{AAF2457A-3E75-4644-8CF6-3752062638AA}" destId="{A515E0CD-6671-447D-B610-56D4AFBC0487}" srcOrd="0" destOrd="0" presId="urn:microsoft.com/office/officeart/2008/layout/RadialCluster"/>
    <dgm:cxn modelId="{0309723A-D731-47FE-84B3-95E19BA3B93B}" type="presParOf" srcId="{A515E0CD-6671-447D-B610-56D4AFBC0487}" destId="{670110B8-C5D2-4D17-86F1-97E1CDCDC6C0}" srcOrd="0" destOrd="0" presId="urn:microsoft.com/office/officeart/2008/layout/RadialCluster"/>
    <dgm:cxn modelId="{AA065EB8-953F-4F40-94D0-704CD1B49F4F}" type="presParOf" srcId="{A515E0CD-6671-447D-B610-56D4AFBC0487}" destId="{085D6B9E-F078-4F80-A9DF-32D63C0663F6}" srcOrd="1" destOrd="0" presId="urn:microsoft.com/office/officeart/2008/layout/RadialCluster"/>
    <dgm:cxn modelId="{A86010D3-EBD7-4759-95EA-824E9784E1EC}" type="presParOf" srcId="{A515E0CD-6671-447D-B610-56D4AFBC0487}" destId="{EE3BE30D-4F9F-4D2E-A1A7-4230F0AB67EE}" srcOrd="2" destOrd="0" presId="urn:microsoft.com/office/officeart/2008/layout/RadialCluster"/>
    <dgm:cxn modelId="{14131540-19EA-4C39-97E4-CF674F6516C6}" type="presParOf" srcId="{A515E0CD-6671-447D-B610-56D4AFBC0487}" destId="{492E95F4-05D2-4AC1-A8FE-077A12360D96}" srcOrd="3" destOrd="0" presId="urn:microsoft.com/office/officeart/2008/layout/RadialCluster"/>
    <dgm:cxn modelId="{DC2F5688-98A9-49D4-80BC-DD16D83BD313}" type="presParOf" srcId="{A515E0CD-6671-447D-B610-56D4AFBC0487}" destId="{F7839A01-BBFF-4AD5-BB77-A58929D5D19E}" srcOrd="4" destOrd="0" presId="urn:microsoft.com/office/officeart/2008/layout/RadialCluster"/>
    <dgm:cxn modelId="{21000B44-6310-4694-8F8A-32C92E5118B5}" type="presParOf" srcId="{A515E0CD-6671-447D-B610-56D4AFBC0487}" destId="{DEFF35A8-BC7A-4D0D-BDBF-6923E9DA0A9A}" srcOrd="5" destOrd="0" presId="urn:microsoft.com/office/officeart/2008/layout/RadialCluster"/>
    <dgm:cxn modelId="{10871C55-89D6-41DC-A0D3-5E5DA577B734}" type="presParOf" srcId="{A515E0CD-6671-447D-B610-56D4AFBC0487}" destId="{B453EC3D-CF5E-4A9C-871E-1248EC78CBF8}" srcOrd="6" destOrd="0" presId="urn:microsoft.com/office/officeart/2008/layout/RadialCluster"/>
  </dgm:cxnLst>
  <dgm:bg/>
  <dgm:whole/>
  <dgm:extLst>
    <a:ext uri="http://schemas.microsoft.com/office/drawing/2008/diagram">
      <dsp:dataModelExt xmlns:dsp="http://schemas.microsoft.com/office/drawing/2008/diagram" xmlns=""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7CEDFE-3BDA-40C4-82F7-59D4C8FBC812}" type="doc">
      <dgm:prSet loTypeId="urn:microsoft.com/office/officeart/2005/8/layout/bList2#1" loCatId="picture" qsTypeId="urn:microsoft.com/office/officeart/2005/8/quickstyle/3d2#1" qsCatId="3D" csTypeId="urn:microsoft.com/office/officeart/2005/8/colors/accent5_1#1" csCatId="accent5" phldr="1"/>
      <dgm:spPr/>
      <dgm:t>
        <a:bodyPr/>
        <a:lstStyle/>
        <a:p>
          <a:endParaRPr lang="zh-CN" altLang="en-US"/>
        </a:p>
      </dgm:t>
    </dgm:pt>
    <dgm:pt modelId="{8728F33E-3DDC-4A99-A754-B23D1DC7A2A6}">
      <dgm:prSet phldrT="[文本]" custT="1"/>
      <dgm:spPr/>
      <dgm:t>
        <a:bodyPr/>
        <a:lstStyle/>
        <a:p>
          <a:r>
            <a:rPr lang="en-US" altLang="zh-CN" sz="3600" dirty="0" smtClean="0">
              <a:solidFill>
                <a:schemeClr val="bg2"/>
              </a:solidFill>
            </a:rPr>
            <a:t>1</a:t>
          </a:r>
          <a:endParaRPr lang="zh-CN" altLang="en-US" sz="3600" dirty="0">
            <a:solidFill>
              <a:schemeClr val="bg2"/>
            </a:solidFill>
          </a:endParaRPr>
        </a:p>
      </dgm:t>
    </dgm:pt>
    <dgm:pt modelId="{70A71324-F198-4B4E-B863-4E7165ED3277}" type="parTrans" cxnId="{761BE31A-3FB8-49A4-AAA3-5061B470A071}">
      <dgm:prSet/>
      <dgm:spPr/>
      <dgm:t>
        <a:bodyPr/>
        <a:lstStyle/>
        <a:p>
          <a:endParaRPr lang="zh-CN" altLang="en-US"/>
        </a:p>
      </dgm:t>
    </dgm:pt>
    <dgm:pt modelId="{A97BA5F6-6CEC-44EC-A27A-A03D14D549F0}" type="sibTrans" cxnId="{761BE31A-3FB8-49A4-AAA3-5061B470A071}">
      <dgm:prSet/>
      <dgm:spPr/>
      <dgm:t>
        <a:bodyPr/>
        <a:lstStyle/>
        <a:p>
          <a:endParaRPr lang="zh-CN" altLang="en-US"/>
        </a:p>
      </dgm:t>
    </dgm:pt>
    <dgm:pt modelId="{74C23064-F2A1-4B9A-A7E3-D5AC308F867F}">
      <dgm:prSet phldrT="[文本]" custT="1"/>
      <dgm:spPr/>
      <dgm:t>
        <a:bodyPr/>
        <a:lstStyle/>
        <a:p>
          <a:r>
            <a:rPr lang="en-US" altLang="zh-CN" sz="3600" dirty="0" smtClean="0">
              <a:solidFill>
                <a:schemeClr val="bg2"/>
              </a:solidFill>
            </a:rPr>
            <a:t>2</a:t>
          </a:r>
          <a:endParaRPr lang="zh-CN" altLang="en-US" sz="3600" dirty="0">
            <a:solidFill>
              <a:schemeClr val="bg2"/>
            </a:solidFill>
          </a:endParaRPr>
        </a:p>
      </dgm:t>
    </dgm:pt>
    <dgm:pt modelId="{C0E2941C-B88C-4B48-895E-4A5E7E4D4D7F}" type="parTrans" cxnId="{9CD826AC-B889-4C65-859C-FFA7B8CF82ED}">
      <dgm:prSet/>
      <dgm:spPr/>
      <dgm:t>
        <a:bodyPr/>
        <a:lstStyle/>
        <a:p>
          <a:endParaRPr lang="zh-CN" altLang="en-US"/>
        </a:p>
      </dgm:t>
    </dgm:pt>
    <dgm:pt modelId="{7F37A923-E2C9-48C3-9BB9-FD4E01E71F6D}" type="sibTrans" cxnId="{9CD826AC-B889-4C65-859C-FFA7B8CF82ED}">
      <dgm:prSet/>
      <dgm:spPr/>
      <dgm:t>
        <a:bodyPr/>
        <a:lstStyle/>
        <a:p>
          <a:endParaRPr lang="zh-CN" altLang="en-US"/>
        </a:p>
      </dgm:t>
    </dgm:pt>
    <dgm:pt modelId="{5ECD90D1-F395-4601-A1EE-2E77EED5E8D6}">
      <dgm:prSet phldrT="[文本]" custT="1"/>
      <dgm:spPr/>
      <dgm:t>
        <a:bodyPr/>
        <a:lstStyle/>
        <a:p>
          <a:r>
            <a:rPr lang="en-US" altLang="zh-CN" sz="3600" dirty="0" smtClean="0">
              <a:solidFill>
                <a:schemeClr val="bg2"/>
              </a:solidFill>
            </a:rPr>
            <a:t>3</a:t>
          </a:r>
          <a:endParaRPr lang="zh-CN" altLang="en-US" sz="3600" dirty="0">
            <a:solidFill>
              <a:schemeClr val="bg2"/>
            </a:solidFill>
          </a:endParaRPr>
        </a:p>
      </dgm:t>
    </dgm:pt>
    <dgm:pt modelId="{626CE977-2C5A-4B01-8B99-F6A9BC7B52C4}" type="parTrans" cxnId="{FB0A1649-F173-414E-9CB2-E743BD63268F}">
      <dgm:prSet/>
      <dgm:spPr/>
      <dgm:t>
        <a:bodyPr/>
        <a:lstStyle/>
        <a:p>
          <a:endParaRPr lang="zh-CN" altLang="en-US"/>
        </a:p>
      </dgm:t>
    </dgm:pt>
    <dgm:pt modelId="{5AF3A2B1-F940-4F95-A566-27D7A18F744A}" type="sibTrans" cxnId="{FB0A1649-F173-414E-9CB2-E743BD63268F}">
      <dgm:prSet/>
      <dgm:spPr/>
      <dgm:t>
        <a:bodyPr/>
        <a:lstStyle/>
        <a:p>
          <a:endParaRPr lang="zh-CN" altLang="en-US"/>
        </a:p>
      </dgm:t>
    </dgm:pt>
    <dgm:pt modelId="{14E1F683-B7C2-4E69-BBD0-155E73A6983A}">
      <dgm:prSet phldrT="[文本]" custT="1"/>
      <dgm:spPr/>
      <dgm:t>
        <a:bodyPr/>
        <a:lstStyle/>
        <a:p>
          <a:r>
            <a:rPr lang="en-US" altLang="zh-CN" sz="3600" dirty="0" smtClean="0">
              <a:solidFill>
                <a:schemeClr val="bg2"/>
              </a:solidFill>
            </a:rPr>
            <a:t>4</a:t>
          </a:r>
          <a:endParaRPr lang="zh-CN" altLang="en-US" sz="3600" dirty="0">
            <a:solidFill>
              <a:schemeClr val="bg2"/>
            </a:solidFill>
          </a:endParaRPr>
        </a:p>
      </dgm:t>
    </dgm:pt>
    <dgm:pt modelId="{A922E2CC-1A59-4BD7-B437-859B89F22648}" type="parTrans" cxnId="{B7DAFCB2-6AD8-4A10-BDC0-24C925D37AAB}">
      <dgm:prSet/>
      <dgm:spPr/>
      <dgm:t>
        <a:bodyPr/>
        <a:lstStyle/>
        <a:p>
          <a:endParaRPr lang="zh-CN" altLang="en-US"/>
        </a:p>
      </dgm:t>
    </dgm:pt>
    <dgm:pt modelId="{C67EAF30-CF29-4C74-B467-EF2026DB5B2F}" type="sibTrans" cxnId="{B7DAFCB2-6AD8-4A10-BDC0-24C925D37AAB}">
      <dgm:prSet/>
      <dgm:spPr/>
      <dgm:t>
        <a:bodyPr/>
        <a:lstStyle/>
        <a:p>
          <a:endParaRPr lang="zh-CN" altLang="en-US"/>
        </a:p>
      </dgm:t>
    </dgm:pt>
    <dgm:pt modelId="{15DDBD8E-33A2-4FC7-B10E-91F2D879C35D}">
      <dgm:prSet/>
      <dgm:spPr/>
      <dgm:t>
        <a:bodyPr/>
        <a:lstStyle/>
        <a:p>
          <a:pPr marL="0" marR="0" indent="0" defTabSz="914400" eaLnBrk="1" fontAlgn="auto" latinLnBrk="0" hangingPunct="1">
            <a:lnSpc>
              <a:spcPct val="100000"/>
            </a:lnSpc>
            <a:spcBef>
              <a:spcPts val="0"/>
            </a:spcBef>
            <a:spcAft>
              <a:spcPts val="0"/>
            </a:spcAft>
            <a:buClrTx/>
            <a:buSzTx/>
            <a:buFontTx/>
            <a:buNone/>
          </a:pPr>
          <a:r>
            <a:rPr lang="en-US" altLang="zh-CN" b="0" i="0" dirty="0" smtClean="0"/>
            <a:t>《</a:t>
          </a:r>
          <a:r>
            <a:rPr lang="zh-CN" altLang="en-US" b="0" i="0" dirty="0" smtClean="0"/>
            <a:t>中国共产党纪律处分条例</a:t>
          </a:r>
          <a:r>
            <a:rPr lang="en-US" altLang="zh-CN" b="0" i="0" dirty="0" smtClean="0"/>
            <a:t>》</a:t>
          </a:r>
          <a:endParaRPr lang="zh-CN" altLang="en-US" dirty="0" smtClean="0"/>
        </a:p>
        <a:p>
          <a:pPr marL="228600" indent="0" defTabSz="889000">
            <a:lnSpc>
              <a:spcPct val="90000"/>
            </a:lnSpc>
            <a:spcBef>
              <a:spcPct val="0"/>
            </a:spcBef>
            <a:spcAft>
              <a:spcPct val="15000"/>
            </a:spcAft>
            <a:buNone/>
          </a:pPr>
          <a:endParaRPr lang="zh-CN" altLang="en-US" dirty="0"/>
        </a:p>
      </dgm:t>
    </dgm:pt>
    <dgm:pt modelId="{F0A018C3-BB25-42C7-A8E8-10760269E345}" type="parTrans" cxnId="{5D88BC49-C3F1-4BDB-9E17-17E1E775CDE0}">
      <dgm:prSet/>
      <dgm:spPr/>
      <dgm:t>
        <a:bodyPr/>
        <a:lstStyle/>
        <a:p>
          <a:endParaRPr lang="zh-CN" altLang="en-US"/>
        </a:p>
      </dgm:t>
    </dgm:pt>
    <dgm:pt modelId="{35EBE438-74C7-4017-BF03-55735FAFDB58}" type="sibTrans" cxnId="{5D88BC49-C3F1-4BDB-9E17-17E1E775CDE0}">
      <dgm:prSet/>
      <dgm:spPr/>
      <dgm:t>
        <a:bodyPr/>
        <a:lstStyle/>
        <a:p>
          <a:endParaRPr lang="zh-CN" altLang="en-US"/>
        </a:p>
      </dgm:t>
    </dgm:pt>
    <dgm:pt modelId="{6E340A6B-B19E-4FF6-86C5-70ACCC03C78A}">
      <dgm:prSet/>
      <dgm:spPr/>
      <dgm:t>
        <a:bodyPr/>
        <a:lstStyle/>
        <a:p>
          <a:pPr algn="l"/>
          <a:r>
            <a:rPr kumimoji="0" lang="en-US" altLang="zh-CN" b="0" i="0" u="none" strike="noStrike" cap="none" spc="0" normalizeH="0" baseline="0" noProof="0" dirty="0" smtClean="0">
              <a:ln>
                <a:noFill/>
              </a:ln>
              <a:solidFill>
                <a:schemeClr val="tx1"/>
              </a:solidFill>
              <a:effectLst/>
              <a:uLnTx/>
              <a:uFillTx/>
              <a:latin typeface="+mn-ea"/>
              <a:ea typeface="+mn-ea"/>
              <a:cs typeface="+mn-cs"/>
            </a:rPr>
            <a:t>《</a:t>
          </a:r>
          <a:r>
            <a:rPr kumimoji="0" lang="zh-CN" altLang="en-US" b="0" i="0" u="none" strike="noStrike" cap="none" spc="0" normalizeH="0" baseline="0" noProof="0" dirty="0" smtClean="0">
              <a:ln>
                <a:noFill/>
              </a:ln>
              <a:solidFill>
                <a:schemeClr val="tx1"/>
              </a:solidFill>
              <a:effectLst/>
              <a:uLnTx/>
              <a:uFillTx/>
              <a:latin typeface="+mn-ea"/>
              <a:ea typeface="+mn-ea"/>
              <a:cs typeface="+mn-cs"/>
            </a:rPr>
            <a:t>关于新形势下党内政治生活的若干准则</a:t>
          </a:r>
          <a:r>
            <a:rPr kumimoji="0" lang="en-US" altLang="zh-CN" b="0" i="0" u="none" strike="noStrike" cap="none" spc="0" normalizeH="0" baseline="0" noProof="0" dirty="0" smtClean="0">
              <a:ln>
                <a:noFill/>
              </a:ln>
              <a:solidFill>
                <a:schemeClr val="tx1"/>
              </a:solidFill>
              <a:effectLst/>
              <a:uLnTx/>
              <a:uFillTx/>
              <a:latin typeface="+mn-ea"/>
              <a:ea typeface="+mn-ea"/>
              <a:cs typeface="+mn-cs"/>
            </a:rPr>
            <a:t>》</a:t>
          </a:r>
          <a:endParaRPr lang="zh-CN" altLang="en-US" dirty="0">
            <a:solidFill>
              <a:schemeClr val="tx1"/>
            </a:solidFill>
          </a:endParaRPr>
        </a:p>
      </dgm:t>
    </dgm:pt>
    <dgm:pt modelId="{D45EC8A7-196E-4042-A1F6-B358D9491DC6}" type="parTrans" cxnId="{CE4E1DA2-3BAB-4114-920A-363E73BF9B89}">
      <dgm:prSet/>
      <dgm:spPr/>
      <dgm:t>
        <a:bodyPr/>
        <a:lstStyle/>
        <a:p>
          <a:endParaRPr lang="zh-CN" altLang="en-US"/>
        </a:p>
      </dgm:t>
    </dgm:pt>
    <dgm:pt modelId="{26B5E9E0-EE8B-462E-92F7-BEEAB49533F1}" type="sibTrans" cxnId="{CE4E1DA2-3BAB-4114-920A-363E73BF9B89}">
      <dgm:prSet/>
      <dgm:spPr/>
      <dgm:t>
        <a:bodyPr/>
        <a:lstStyle/>
        <a:p>
          <a:endParaRPr lang="zh-CN" altLang="en-US"/>
        </a:p>
      </dgm:t>
    </dgm:pt>
    <dgm:pt modelId="{4B099753-35FE-4905-9A84-DD8D8985D211}">
      <dgm:prSet/>
      <dgm:spPr/>
      <dgm:t>
        <a:bodyPr/>
        <a:lstStyle/>
        <a:p>
          <a:r>
            <a:rPr lang="en-US" altLang="en-US" dirty="0" smtClean="0"/>
            <a:t>《</a:t>
          </a:r>
          <a:r>
            <a:rPr lang="zh-CN" altLang="en-US" dirty="0" smtClean="0"/>
            <a:t>中国共产党党内监督条例</a:t>
          </a:r>
          <a:r>
            <a:rPr lang="en-US" altLang="en-US" dirty="0" smtClean="0"/>
            <a:t>》</a:t>
          </a:r>
          <a:endParaRPr lang="zh-CN" altLang="en-US" dirty="0"/>
        </a:p>
      </dgm:t>
    </dgm:pt>
    <dgm:pt modelId="{CF1CD464-68A1-4EF3-B4D7-988EF98C269F}" type="parTrans" cxnId="{B61DD92C-6EF7-4D1C-869B-05B239772AB1}">
      <dgm:prSet/>
      <dgm:spPr/>
      <dgm:t>
        <a:bodyPr/>
        <a:lstStyle/>
        <a:p>
          <a:endParaRPr lang="zh-CN" altLang="en-US"/>
        </a:p>
      </dgm:t>
    </dgm:pt>
    <dgm:pt modelId="{C1842678-99EF-4657-B6C4-E0B902855644}" type="sibTrans" cxnId="{B61DD92C-6EF7-4D1C-869B-05B239772AB1}">
      <dgm:prSet/>
      <dgm:spPr/>
      <dgm:t>
        <a:bodyPr/>
        <a:lstStyle/>
        <a:p>
          <a:endParaRPr lang="zh-CN" altLang="en-US"/>
        </a:p>
      </dgm:t>
    </dgm:pt>
    <dgm:pt modelId="{7B42C47E-8B42-40BE-B7C5-53C0CC06630B}">
      <dgm:prSet/>
      <dgm:spPr/>
      <dgm:t>
        <a:bodyPr/>
        <a:lstStyle/>
        <a:p>
          <a:r>
            <a:rPr lang="en-US" altLang="zh-CN" b="0" i="0" dirty="0" smtClean="0"/>
            <a:t>《</a:t>
          </a:r>
          <a:r>
            <a:rPr lang="zh-CN" altLang="en-US" b="0" i="0" dirty="0" smtClean="0"/>
            <a:t>中国共产党廉洁自律准则</a:t>
          </a:r>
          <a:r>
            <a:rPr lang="en-US" altLang="zh-CN" b="0" i="0" dirty="0" smtClean="0"/>
            <a:t>》</a:t>
          </a:r>
          <a:endParaRPr lang="zh-CN" altLang="en-US" dirty="0"/>
        </a:p>
      </dgm:t>
    </dgm:pt>
    <dgm:pt modelId="{E8546E42-CE79-4902-83E2-32D7ADC65EC2}" type="parTrans" cxnId="{B4EC1462-78D2-498A-9649-1058F9639A6F}">
      <dgm:prSet/>
      <dgm:spPr/>
      <dgm:t>
        <a:bodyPr/>
        <a:lstStyle/>
        <a:p>
          <a:endParaRPr lang="zh-CN" altLang="en-US"/>
        </a:p>
      </dgm:t>
    </dgm:pt>
    <dgm:pt modelId="{5CB90FBB-0C63-4331-86FD-449A067093D0}" type="sibTrans" cxnId="{B4EC1462-78D2-498A-9649-1058F9639A6F}">
      <dgm:prSet/>
      <dgm:spPr/>
      <dgm:t>
        <a:bodyPr/>
        <a:lstStyle/>
        <a:p>
          <a:endParaRPr lang="zh-CN" altLang="en-US"/>
        </a:p>
      </dgm:t>
    </dgm:pt>
    <dgm:pt modelId="{08AF9B38-52A0-45A2-836B-2E8CBF82BC60}" type="pres">
      <dgm:prSet presAssocID="{B37CEDFE-3BDA-40C4-82F7-59D4C8FBC812}" presName="diagram" presStyleCnt="0">
        <dgm:presLayoutVars>
          <dgm:dir/>
          <dgm:animLvl val="lvl"/>
          <dgm:resizeHandles val="exact"/>
        </dgm:presLayoutVars>
      </dgm:prSet>
      <dgm:spPr/>
      <dgm:t>
        <a:bodyPr/>
        <a:lstStyle/>
        <a:p>
          <a:endParaRPr lang="zh-CN" altLang="en-US"/>
        </a:p>
      </dgm:t>
    </dgm:pt>
    <dgm:pt modelId="{C46DEDFE-D230-4B21-B33B-8C8224F29BEF}" type="pres">
      <dgm:prSet presAssocID="{8728F33E-3DDC-4A99-A754-B23D1DC7A2A6}" presName="compNode" presStyleCnt="0"/>
      <dgm:spPr/>
    </dgm:pt>
    <dgm:pt modelId="{7DEFB756-9A2E-4DA4-83A2-AD8D733368F5}" type="pres">
      <dgm:prSet presAssocID="{8728F33E-3DDC-4A99-A754-B23D1DC7A2A6}" presName="childRect" presStyleLbl="bgAcc1" presStyleIdx="0" presStyleCnt="4">
        <dgm:presLayoutVars>
          <dgm:bulletEnabled val="1"/>
        </dgm:presLayoutVars>
      </dgm:prSet>
      <dgm:spPr/>
      <dgm:t>
        <a:bodyPr/>
        <a:lstStyle/>
        <a:p>
          <a:endParaRPr lang="zh-CN" altLang="en-US"/>
        </a:p>
      </dgm:t>
    </dgm:pt>
    <dgm:pt modelId="{3C6E9F3B-FFF3-4BA2-B904-9E1C49F90A93}" type="pres">
      <dgm:prSet presAssocID="{8728F33E-3DDC-4A99-A754-B23D1DC7A2A6}" presName="parentText" presStyleLbl="node1" presStyleIdx="0" presStyleCnt="0">
        <dgm:presLayoutVars>
          <dgm:chMax val="0"/>
          <dgm:bulletEnabled val="1"/>
        </dgm:presLayoutVars>
      </dgm:prSet>
      <dgm:spPr/>
      <dgm:t>
        <a:bodyPr/>
        <a:lstStyle/>
        <a:p>
          <a:endParaRPr lang="zh-CN" altLang="en-US"/>
        </a:p>
      </dgm:t>
    </dgm:pt>
    <dgm:pt modelId="{4769AE1C-643E-4504-91A7-839C7D99AFF3}" type="pres">
      <dgm:prSet presAssocID="{8728F33E-3DDC-4A99-A754-B23D1DC7A2A6}" presName="parentRect" presStyleLbl="alignNode1" presStyleIdx="0" presStyleCnt="4"/>
      <dgm:spPr/>
      <dgm:t>
        <a:bodyPr/>
        <a:lstStyle/>
        <a:p>
          <a:endParaRPr lang="zh-CN" altLang="en-US"/>
        </a:p>
      </dgm:t>
    </dgm:pt>
    <dgm:pt modelId="{F05DE529-7DE2-4E46-95DB-DA6924E6349E}" type="pres">
      <dgm:prSet presAssocID="{8728F33E-3DDC-4A99-A754-B23D1DC7A2A6}" presName="adorn" presStyleLbl="fgAccFollowNode1" presStyleIdx="0" presStyleCnt="4"/>
      <dgm:spPr/>
    </dgm:pt>
    <dgm:pt modelId="{643D60C0-8BA9-4FFC-998A-EF9716A050DB}" type="pres">
      <dgm:prSet presAssocID="{A97BA5F6-6CEC-44EC-A27A-A03D14D549F0}" presName="sibTrans" presStyleLbl="sibTrans2D1" presStyleIdx="0" presStyleCnt="0"/>
      <dgm:spPr/>
      <dgm:t>
        <a:bodyPr/>
        <a:lstStyle/>
        <a:p>
          <a:endParaRPr lang="zh-CN" altLang="en-US"/>
        </a:p>
      </dgm:t>
    </dgm:pt>
    <dgm:pt modelId="{98B9F228-B864-4F8D-8123-69B1C7AC0A51}" type="pres">
      <dgm:prSet presAssocID="{74C23064-F2A1-4B9A-A7E3-D5AC308F867F}" presName="compNode" presStyleCnt="0"/>
      <dgm:spPr/>
    </dgm:pt>
    <dgm:pt modelId="{3E0CD134-8030-4188-AD40-92D926405E22}" type="pres">
      <dgm:prSet presAssocID="{74C23064-F2A1-4B9A-A7E3-D5AC308F867F}" presName="childRect" presStyleLbl="bgAcc1" presStyleIdx="1" presStyleCnt="4">
        <dgm:presLayoutVars>
          <dgm:bulletEnabled val="1"/>
        </dgm:presLayoutVars>
      </dgm:prSet>
      <dgm:spPr/>
      <dgm:t>
        <a:bodyPr/>
        <a:lstStyle/>
        <a:p>
          <a:endParaRPr lang="zh-CN" altLang="en-US"/>
        </a:p>
      </dgm:t>
    </dgm:pt>
    <dgm:pt modelId="{C7845B2C-0F85-44E0-8463-4510C8241A8E}" type="pres">
      <dgm:prSet presAssocID="{74C23064-F2A1-4B9A-A7E3-D5AC308F867F}" presName="parentText" presStyleLbl="node1" presStyleIdx="0" presStyleCnt="0">
        <dgm:presLayoutVars>
          <dgm:chMax val="0"/>
          <dgm:bulletEnabled val="1"/>
        </dgm:presLayoutVars>
      </dgm:prSet>
      <dgm:spPr/>
      <dgm:t>
        <a:bodyPr/>
        <a:lstStyle/>
        <a:p>
          <a:endParaRPr lang="zh-CN" altLang="en-US"/>
        </a:p>
      </dgm:t>
    </dgm:pt>
    <dgm:pt modelId="{223096AC-1E81-4C64-8656-4F58986571A4}" type="pres">
      <dgm:prSet presAssocID="{74C23064-F2A1-4B9A-A7E3-D5AC308F867F}" presName="parentRect" presStyleLbl="alignNode1" presStyleIdx="1" presStyleCnt="4"/>
      <dgm:spPr/>
      <dgm:t>
        <a:bodyPr/>
        <a:lstStyle/>
        <a:p>
          <a:endParaRPr lang="zh-CN" altLang="en-US"/>
        </a:p>
      </dgm:t>
    </dgm:pt>
    <dgm:pt modelId="{6DD43540-D840-45FF-B89C-52B69AED992D}" type="pres">
      <dgm:prSet presAssocID="{74C23064-F2A1-4B9A-A7E3-D5AC308F867F}" presName="adorn" presStyleLbl="fgAccFollowNode1" presStyleIdx="1" presStyleCnt="4"/>
      <dgm:spPr/>
    </dgm:pt>
    <dgm:pt modelId="{DA4AFBD4-9A7B-4943-A852-A11F95823433}" type="pres">
      <dgm:prSet presAssocID="{7F37A923-E2C9-48C3-9BB9-FD4E01E71F6D}" presName="sibTrans" presStyleLbl="sibTrans2D1" presStyleIdx="0" presStyleCnt="0"/>
      <dgm:spPr/>
      <dgm:t>
        <a:bodyPr/>
        <a:lstStyle/>
        <a:p>
          <a:endParaRPr lang="zh-CN" altLang="en-US"/>
        </a:p>
      </dgm:t>
    </dgm:pt>
    <dgm:pt modelId="{A0F21DA3-4F94-4949-87DF-9DC2FB383DB7}" type="pres">
      <dgm:prSet presAssocID="{5ECD90D1-F395-4601-A1EE-2E77EED5E8D6}" presName="compNode" presStyleCnt="0"/>
      <dgm:spPr/>
    </dgm:pt>
    <dgm:pt modelId="{252FD795-101A-45AE-BC8E-430FF3F54012}" type="pres">
      <dgm:prSet presAssocID="{5ECD90D1-F395-4601-A1EE-2E77EED5E8D6}" presName="childRect" presStyleLbl="bgAcc1" presStyleIdx="2" presStyleCnt="4">
        <dgm:presLayoutVars>
          <dgm:bulletEnabled val="1"/>
        </dgm:presLayoutVars>
      </dgm:prSet>
      <dgm:spPr/>
      <dgm:t>
        <a:bodyPr/>
        <a:lstStyle/>
        <a:p>
          <a:endParaRPr lang="zh-CN" altLang="en-US"/>
        </a:p>
      </dgm:t>
    </dgm:pt>
    <dgm:pt modelId="{03535554-9B9E-4A8A-8071-C1C620292E97}" type="pres">
      <dgm:prSet presAssocID="{5ECD90D1-F395-4601-A1EE-2E77EED5E8D6}" presName="parentText" presStyleLbl="node1" presStyleIdx="0" presStyleCnt="0">
        <dgm:presLayoutVars>
          <dgm:chMax val="0"/>
          <dgm:bulletEnabled val="1"/>
        </dgm:presLayoutVars>
      </dgm:prSet>
      <dgm:spPr/>
      <dgm:t>
        <a:bodyPr/>
        <a:lstStyle/>
        <a:p>
          <a:endParaRPr lang="zh-CN" altLang="en-US"/>
        </a:p>
      </dgm:t>
    </dgm:pt>
    <dgm:pt modelId="{006B8690-95FF-45F4-BB05-4F9EB566C74A}" type="pres">
      <dgm:prSet presAssocID="{5ECD90D1-F395-4601-A1EE-2E77EED5E8D6}" presName="parentRect" presStyleLbl="alignNode1" presStyleIdx="2" presStyleCnt="4"/>
      <dgm:spPr/>
      <dgm:t>
        <a:bodyPr/>
        <a:lstStyle/>
        <a:p>
          <a:endParaRPr lang="zh-CN" altLang="en-US"/>
        </a:p>
      </dgm:t>
    </dgm:pt>
    <dgm:pt modelId="{7F45DEFC-01FE-4770-878C-0F6DB64D4B0F}" type="pres">
      <dgm:prSet presAssocID="{5ECD90D1-F395-4601-A1EE-2E77EED5E8D6}" presName="adorn" presStyleLbl="fgAccFollowNode1" presStyleIdx="2" presStyleCnt="4"/>
      <dgm:spPr/>
    </dgm:pt>
    <dgm:pt modelId="{2F8BD241-FD52-4E59-8AC0-509D0069624A}" type="pres">
      <dgm:prSet presAssocID="{5AF3A2B1-F940-4F95-A566-27D7A18F744A}" presName="sibTrans" presStyleLbl="sibTrans2D1" presStyleIdx="0" presStyleCnt="0"/>
      <dgm:spPr/>
      <dgm:t>
        <a:bodyPr/>
        <a:lstStyle/>
        <a:p>
          <a:endParaRPr lang="zh-CN" altLang="en-US"/>
        </a:p>
      </dgm:t>
    </dgm:pt>
    <dgm:pt modelId="{40D94715-57CC-4883-8400-19FF4847FFCA}" type="pres">
      <dgm:prSet presAssocID="{14E1F683-B7C2-4E69-BBD0-155E73A6983A}" presName="compNode" presStyleCnt="0"/>
      <dgm:spPr/>
    </dgm:pt>
    <dgm:pt modelId="{CB283D80-828D-4EEF-AE69-5913BA65E082}" type="pres">
      <dgm:prSet presAssocID="{14E1F683-B7C2-4E69-BBD0-155E73A6983A}" presName="childRect" presStyleLbl="bgAcc1" presStyleIdx="3" presStyleCnt="4">
        <dgm:presLayoutVars>
          <dgm:bulletEnabled val="1"/>
        </dgm:presLayoutVars>
      </dgm:prSet>
      <dgm:spPr/>
      <dgm:t>
        <a:bodyPr/>
        <a:lstStyle/>
        <a:p>
          <a:endParaRPr lang="zh-CN" altLang="en-US"/>
        </a:p>
      </dgm:t>
    </dgm:pt>
    <dgm:pt modelId="{53803309-283F-43F8-BE3E-DDFBE2AEB331}" type="pres">
      <dgm:prSet presAssocID="{14E1F683-B7C2-4E69-BBD0-155E73A6983A}" presName="parentText" presStyleLbl="node1" presStyleIdx="0" presStyleCnt="0">
        <dgm:presLayoutVars>
          <dgm:chMax val="0"/>
          <dgm:bulletEnabled val="1"/>
        </dgm:presLayoutVars>
      </dgm:prSet>
      <dgm:spPr/>
      <dgm:t>
        <a:bodyPr/>
        <a:lstStyle/>
        <a:p>
          <a:endParaRPr lang="zh-CN" altLang="en-US"/>
        </a:p>
      </dgm:t>
    </dgm:pt>
    <dgm:pt modelId="{1FC7EA64-842F-4943-B232-9904AC6A5AF4}" type="pres">
      <dgm:prSet presAssocID="{14E1F683-B7C2-4E69-BBD0-155E73A6983A}" presName="parentRect" presStyleLbl="alignNode1" presStyleIdx="3" presStyleCnt="4"/>
      <dgm:spPr/>
      <dgm:t>
        <a:bodyPr/>
        <a:lstStyle/>
        <a:p>
          <a:endParaRPr lang="zh-CN" altLang="en-US"/>
        </a:p>
      </dgm:t>
    </dgm:pt>
    <dgm:pt modelId="{52A10520-BB5E-4179-A1E2-6454C0138D29}" type="pres">
      <dgm:prSet presAssocID="{14E1F683-B7C2-4E69-BBD0-155E73A6983A}" presName="adorn" presStyleLbl="fgAccFollowNode1" presStyleIdx="3" presStyleCnt="4"/>
      <dgm:spPr/>
    </dgm:pt>
  </dgm:ptLst>
  <dgm:cxnLst>
    <dgm:cxn modelId="{5FCC4547-F1A3-40AB-830E-1F2E2576DBE0}" type="presOf" srcId="{14E1F683-B7C2-4E69-BBD0-155E73A6983A}" destId="{1FC7EA64-842F-4943-B232-9904AC6A5AF4}" srcOrd="1" destOrd="0" presId="urn:microsoft.com/office/officeart/2005/8/layout/bList2#1"/>
    <dgm:cxn modelId="{BED1530C-02A3-45DD-A7AA-8F8A9EEFF798}" type="presOf" srcId="{74C23064-F2A1-4B9A-A7E3-D5AC308F867F}" destId="{223096AC-1E81-4C64-8656-4F58986571A4}" srcOrd="1" destOrd="0" presId="urn:microsoft.com/office/officeart/2005/8/layout/bList2#1"/>
    <dgm:cxn modelId="{B2C573A8-EA5E-4ABA-A638-821492F9C6F3}" type="presOf" srcId="{7F37A923-E2C9-48C3-9BB9-FD4E01E71F6D}" destId="{DA4AFBD4-9A7B-4943-A852-A11F95823433}" srcOrd="0" destOrd="0" presId="urn:microsoft.com/office/officeart/2005/8/layout/bList2#1"/>
    <dgm:cxn modelId="{5D88BC49-C3F1-4BDB-9E17-17E1E775CDE0}" srcId="{74C23064-F2A1-4B9A-A7E3-D5AC308F867F}" destId="{15DDBD8E-33A2-4FC7-B10E-91F2D879C35D}" srcOrd="0" destOrd="0" parTransId="{F0A018C3-BB25-42C7-A8E8-10760269E345}" sibTransId="{35EBE438-74C7-4017-BF03-55735FAFDB58}"/>
    <dgm:cxn modelId="{EF9ED117-F33C-4986-9BD9-DBE724D3F5A5}" type="presOf" srcId="{4B099753-35FE-4905-9A84-DD8D8985D211}" destId="{CB283D80-828D-4EEF-AE69-5913BA65E082}" srcOrd="0" destOrd="0" presId="urn:microsoft.com/office/officeart/2005/8/layout/bList2#1"/>
    <dgm:cxn modelId="{B4EC1462-78D2-498A-9649-1058F9639A6F}" srcId="{8728F33E-3DDC-4A99-A754-B23D1DC7A2A6}" destId="{7B42C47E-8B42-40BE-B7C5-53C0CC06630B}" srcOrd="0" destOrd="0" parTransId="{E8546E42-CE79-4902-83E2-32D7ADC65EC2}" sibTransId="{5CB90FBB-0C63-4331-86FD-449A067093D0}"/>
    <dgm:cxn modelId="{3306DB79-4843-4236-B886-B95AAD9D7800}" type="presOf" srcId="{A97BA5F6-6CEC-44EC-A27A-A03D14D549F0}" destId="{643D60C0-8BA9-4FFC-998A-EF9716A050DB}" srcOrd="0" destOrd="0" presId="urn:microsoft.com/office/officeart/2005/8/layout/bList2#1"/>
    <dgm:cxn modelId="{51FA0FF9-ADFF-45E0-B865-E6E39C48A908}" type="presOf" srcId="{5ECD90D1-F395-4601-A1EE-2E77EED5E8D6}" destId="{006B8690-95FF-45F4-BB05-4F9EB566C74A}" srcOrd="1" destOrd="0" presId="urn:microsoft.com/office/officeart/2005/8/layout/bList2#1"/>
    <dgm:cxn modelId="{FB0A1649-F173-414E-9CB2-E743BD63268F}" srcId="{B37CEDFE-3BDA-40C4-82F7-59D4C8FBC812}" destId="{5ECD90D1-F395-4601-A1EE-2E77EED5E8D6}" srcOrd="2" destOrd="0" parTransId="{626CE977-2C5A-4B01-8B99-F6A9BC7B52C4}" sibTransId="{5AF3A2B1-F940-4F95-A566-27D7A18F744A}"/>
    <dgm:cxn modelId="{68C5E082-F9D5-423B-933D-E024EE2C0C8B}" type="presOf" srcId="{5AF3A2B1-F940-4F95-A566-27D7A18F744A}" destId="{2F8BD241-FD52-4E59-8AC0-509D0069624A}" srcOrd="0" destOrd="0" presId="urn:microsoft.com/office/officeart/2005/8/layout/bList2#1"/>
    <dgm:cxn modelId="{761BE31A-3FB8-49A4-AAA3-5061B470A071}" srcId="{B37CEDFE-3BDA-40C4-82F7-59D4C8FBC812}" destId="{8728F33E-3DDC-4A99-A754-B23D1DC7A2A6}" srcOrd="0" destOrd="0" parTransId="{70A71324-F198-4B4E-B863-4E7165ED3277}" sibTransId="{A97BA5F6-6CEC-44EC-A27A-A03D14D549F0}"/>
    <dgm:cxn modelId="{26C3C631-DF7D-4FAD-92CF-8648E4074495}" type="presOf" srcId="{7B42C47E-8B42-40BE-B7C5-53C0CC06630B}" destId="{7DEFB756-9A2E-4DA4-83A2-AD8D733368F5}" srcOrd="0" destOrd="0" presId="urn:microsoft.com/office/officeart/2005/8/layout/bList2#1"/>
    <dgm:cxn modelId="{CE4E1DA2-3BAB-4114-920A-363E73BF9B89}" srcId="{5ECD90D1-F395-4601-A1EE-2E77EED5E8D6}" destId="{6E340A6B-B19E-4FF6-86C5-70ACCC03C78A}" srcOrd="0" destOrd="0" parTransId="{D45EC8A7-196E-4042-A1F6-B358D9491DC6}" sibTransId="{26B5E9E0-EE8B-462E-92F7-BEEAB49533F1}"/>
    <dgm:cxn modelId="{803C47A7-DF41-4EB5-9FB8-82EB6634B63F}" type="presOf" srcId="{B37CEDFE-3BDA-40C4-82F7-59D4C8FBC812}" destId="{08AF9B38-52A0-45A2-836B-2E8CBF82BC60}" srcOrd="0" destOrd="0" presId="urn:microsoft.com/office/officeart/2005/8/layout/bList2#1"/>
    <dgm:cxn modelId="{23A027AB-6B19-40D1-95C0-B1DE417F57C4}" type="presOf" srcId="{6E340A6B-B19E-4FF6-86C5-70ACCC03C78A}" destId="{252FD795-101A-45AE-BC8E-430FF3F54012}" srcOrd="0" destOrd="0" presId="urn:microsoft.com/office/officeart/2005/8/layout/bList2#1"/>
    <dgm:cxn modelId="{A256022F-A6AC-45AA-AB21-9EA9CF1294B6}" type="presOf" srcId="{74C23064-F2A1-4B9A-A7E3-D5AC308F867F}" destId="{C7845B2C-0F85-44E0-8463-4510C8241A8E}" srcOrd="0" destOrd="0" presId="urn:microsoft.com/office/officeart/2005/8/layout/bList2#1"/>
    <dgm:cxn modelId="{DCFC19F7-E1F6-4778-BE87-84846AC200A6}" type="presOf" srcId="{8728F33E-3DDC-4A99-A754-B23D1DC7A2A6}" destId="{4769AE1C-643E-4504-91A7-839C7D99AFF3}" srcOrd="1" destOrd="0" presId="urn:microsoft.com/office/officeart/2005/8/layout/bList2#1"/>
    <dgm:cxn modelId="{9CD826AC-B889-4C65-859C-FFA7B8CF82ED}" srcId="{B37CEDFE-3BDA-40C4-82F7-59D4C8FBC812}" destId="{74C23064-F2A1-4B9A-A7E3-D5AC308F867F}" srcOrd="1" destOrd="0" parTransId="{C0E2941C-B88C-4B48-895E-4A5E7E4D4D7F}" sibTransId="{7F37A923-E2C9-48C3-9BB9-FD4E01E71F6D}"/>
    <dgm:cxn modelId="{CE99F0AC-3014-4281-A1CE-3AF42DC14ED6}" type="presOf" srcId="{15DDBD8E-33A2-4FC7-B10E-91F2D879C35D}" destId="{3E0CD134-8030-4188-AD40-92D926405E22}" srcOrd="0" destOrd="0" presId="urn:microsoft.com/office/officeart/2005/8/layout/bList2#1"/>
    <dgm:cxn modelId="{F24FEAFE-B83D-4624-BEDE-127FAC1EB2DF}" type="presOf" srcId="{14E1F683-B7C2-4E69-BBD0-155E73A6983A}" destId="{53803309-283F-43F8-BE3E-DDFBE2AEB331}" srcOrd="0" destOrd="0" presId="urn:microsoft.com/office/officeart/2005/8/layout/bList2#1"/>
    <dgm:cxn modelId="{DDB8961A-3026-4C8A-9405-D206F599FCDB}" type="presOf" srcId="{5ECD90D1-F395-4601-A1EE-2E77EED5E8D6}" destId="{03535554-9B9E-4A8A-8071-C1C620292E97}" srcOrd="0" destOrd="0" presId="urn:microsoft.com/office/officeart/2005/8/layout/bList2#1"/>
    <dgm:cxn modelId="{B61DD92C-6EF7-4D1C-869B-05B239772AB1}" srcId="{14E1F683-B7C2-4E69-BBD0-155E73A6983A}" destId="{4B099753-35FE-4905-9A84-DD8D8985D211}" srcOrd="0" destOrd="0" parTransId="{CF1CD464-68A1-4EF3-B4D7-988EF98C269F}" sibTransId="{C1842678-99EF-4657-B6C4-E0B902855644}"/>
    <dgm:cxn modelId="{B7DAFCB2-6AD8-4A10-BDC0-24C925D37AAB}" srcId="{B37CEDFE-3BDA-40C4-82F7-59D4C8FBC812}" destId="{14E1F683-B7C2-4E69-BBD0-155E73A6983A}" srcOrd="3" destOrd="0" parTransId="{A922E2CC-1A59-4BD7-B437-859B89F22648}" sibTransId="{C67EAF30-CF29-4C74-B467-EF2026DB5B2F}"/>
    <dgm:cxn modelId="{D9175A6B-F964-495D-86C0-604B6CB41B4A}" type="presOf" srcId="{8728F33E-3DDC-4A99-A754-B23D1DC7A2A6}" destId="{3C6E9F3B-FFF3-4BA2-B904-9E1C49F90A93}" srcOrd="0" destOrd="0" presId="urn:microsoft.com/office/officeart/2005/8/layout/bList2#1"/>
    <dgm:cxn modelId="{12C917D0-D832-412D-B66C-80B567A5862F}" type="presParOf" srcId="{08AF9B38-52A0-45A2-836B-2E8CBF82BC60}" destId="{C46DEDFE-D230-4B21-B33B-8C8224F29BEF}" srcOrd="0" destOrd="0" presId="urn:microsoft.com/office/officeart/2005/8/layout/bList2#1"/>
    <dgm:cxn modelId="{7807341B-3556-4B03-859B-5BC4DFC7250B}" type="presParOf" srcId="{C46DEDFE-D230-4B21-B33B-8C8224F29BEF}" destId="{7DEFB756-9A2E-4DA4-83A2-AD8D733368F5}" srcOrd="0" destOrd="0" presId="urn:microsoft.com/office/officeart/2005/8/layout/bList2#1"/>
    <dgm:cxn modelId="{13809301-4122-4B55-BD29-DD01BF233810}" type="presParOf" srcId="{C46DEDFE-D230-4B21-B33B-8C8224F29BEF}" destId="{3C6E9F3B-FFF3-4BA2-B904-9E1C49F90A93}" srcOrd="1" destOrd="0" presId="urn:microsoft.com/office/officeart/2005/8/layout/bList2#1"/>
    <dgm:cxn modelId="{EF9B6A84-2E07-4508-9B81-A2D0B1CA812E}" type="presParOf" srcId="{C46DEDFE-D230-4B21-B33B-8C8224F29BEF}" destId="{4769AE1C-643E-4504-91A7-839C7D99AFF3}" srcOrd="2" destOrd="0" presId="urn:microsoft.com/office/officeart/2005/8/layout/bList2#1"/>
    <dgm:cxn modelId="{D56069DE-0D22-43B0-8923-A8CC7835D256}" type="presParOf" srcId="{C46DEDFE-D230-4B21-B33B-8C8224F29BEF}" destId="{F05DE529-7DE2-4E46-95DB-DA6924E6349E}" srcOrd="3" destOrd="0" presId="urn:microsoft.com/office/officeart/2005/8/layout/bList2#1"/>
    <dgm:cxn modelId="{56353C26-359F-4FBC-A615-DEB17930B373}" type="presParOf" srcId="{08AF9B38-52A0-45A2-836B-2E8CBF82BC60}" destId="{643D60C0-8BA9-4FFC-998A-EF9716A050DB}" srcOrd="1" destOrd="0" presId="urn:microsoft.com/office/officeart/2005/8/layout/bList2#1"/>
    <dgm:cxn modelId="{E1868E63-E183-4524-9A49-33E6D385AD00}" type="presParOf" srcId="{08AF9B38-52A0-45A2-836B-2E8CBF82BC60}" destId="{98B9F228-B864-4F8D-8123-69B1C7AC0A51}" srcOrd="2" destOrd="0" presId="urn:microsoft.com/office/officeart/2005/8/layout/bList2#1"/>
    <dgm:cxn modelId="{0033FDF8-8FBD-498A-A1F1-B418ECF97C84}" type="presParOf" srcId="{98B9F228-B864-4F8D-8123-69B1C7AC0A51}" destId="{3E0CD134-8030-4188-AD40-92D926405E22}" srcOrd="0" destOrd="0" presId="urn:microsoft.com/office/officeart/2005/8/layout/bList2#1"/>
    <dgm:cxn modelId="{0A4C9F8E-6AF0-48E4-B4F2-3FA3EB9B9B5F}" type="presParOf" srcId="{98B9F228-B864-4F8D-8123-69B1C7AC0A51}" destId="{C7845B2C-0F85-44E0-8463-4510C8241A8E}" srcOrd="1" destOrd="0" presId="urn:microsoft.com/office/officeart/2005/8/layout/bList2#1"/>
    <dgm:cxn modelId="{83CBD04E-E3DD-4FFD-9696-6300BA1D9AF6}" type="presParOf" srcId="{98B9F228-B864-4F8D-8123-69B1C7AC0A51}" destId="{223096AC-1E81-4C64-8656-4F58986571A4}" srcOrd="2" destOrd="0" presId="urn:microsoft.com/office/officeart/2005/8/layout/bList2#1"/>
    <dgm:cxn modelId="{64B3C224-E15C-4E9E-8655-3CE5E6F86209}" type="presParOf" srcId="{98B9F228-B864-4F8D-8123-69B1C7AC0A51}" destId="{6DD43540-D840-45FF-B89C-52B69AED992D}" srcOrd="3" destOrd="0" presId="urn:microsoft.com/office/officeart/2005/8/layout/bList2#1"/>
    <dgm:cxn modelId="{ADB99CAE-BD8C-434E-8440-B8C4DC9E66B2}" type="presParOf" srcId="{08AF9B38-52A0-45A2-836B-2E8CBF82BC60}" destId="{DA4AFBD4-9A7B-4943-A852-A11F95823433}" srcOrd="3" destOrd="0" presId="urn:microsoft.com/office/officeart/2005/8/layout/bList2#1"/>
    <dgm:cxn modelId="{3E7D35F9-A353-4D23-B79A-17B61E823A45}" type="presParOf" srcId="{08AF9B38-52A0-45A2-836B-2E8CBF82BC60}" destId="{A0F21DA3-4F94-4949-87DF-9DC2FB383DB7}" srcOrd="4" destOrd="0" presId="urn:microsoft.com/office/officeart/2005/8/layout/bList2#1"/>
    <dgm:cxn modelId="{1C4637EA-3144-43EC-9C4B-0F4FEB8B8DBF}" type="presParOf" srcId="{A0F21DA3-4F94-4949-87DF-9DC2FB383DB7}" destId="{252FD795-101A-45AE-BC8E-430FF3F54012}" srcOrd="0" destOrd="0" presId="urn:microsoft.com/office/officeart/2005/8/layout/bList2#1"/>
    <dgm:cxn modelId="{320FE9F1-CAE8-4850-8283-A4BC66D25ED9}" type="presParOf" srcId="{A0F21DA3-4F94-4949-87DF-9DC2FB383DB7}" destId="{03535554-9B9E-4A8A-8071-C1C620292E97}" srcOrd="1" destOrd="0" presId="urn:microsoft.com/office/officeart/2005/8/layout/bList2#1"/>
    <dgm:cxn modelId="{EB95CB40-C96B-4AAA-8738-53B6C3112ADB}" type="presParOf" srcId="{A0F21DA3-4F94-4949-87DF-9DC2FB383DB7}" destId="{006B8690-95FF-45F4-BB05-4F9EB566C74A}" srcOrd="2" destOrd="0" presId="urn:microsoft.com/office/officeart/2005/8/layout/bList2#1"/>
    <dgm:cxn modelId="{A29E4E4F-13D0-4E77-9F05-96265A6D9A17}" type="presParOf" srcId="{A0F21DA3-4F94-4949-87DF-9DC2FB383DB7}" destId="{7F45DEFC-01FE-4770-878C-0F6DB64D4B0F}" srcOrd="3" destOrd="0" presId="urn:microsoft.com/office/officeart/2005/8/layout/bList2#1"/>
    <dgm:cxn modelId="{A7FA50C7-C1D0-4138-9713-15B560EBAACB}" type="presParOf" srcId="{08AF9B38-52A0-45A2-836B-2E8CBF82BC60}" destId="{2F8BD241-FD52-4E59-8AC0-509D0069624A}" srcOrd="5" destOrd="0" presId="urn:microsoft.com/office/officeart/2005/8/layout/bList2#1"/>
    <dgm:cxn modelId="{F0E80194-E169-463A-9D8C-4F50E5EAC484}" type="presParOf" srcId="{08AF9B38-52A0-45A2-836B-2E8CBF82BC60}" destId="{40D94715-57CC-4883-8400-19FF4847FFCA}" srcOrd="6" destOrd="0" presId="urn:microsoft.com/office/officeart/2005/8/layout/bList2#1"/>
    <dgm:cxn modelId="{971C587B-9EF9-4902-86EB-49FB74183BA4}" type="presParOf" srcId="{40D94715-57CC-4883-8400-19FF4847FFCA}" destId="{CB283D80-828D-4EEF-AE69-5913BA65E082}" srcOrd="0" destOrd="0" presId="urn:microsoft.com/office/officeart/2005/8/layout/bList2#1"/>
    <dgm:cxn modelId="{375279BD-32AF-45D0-8B2C-A12080AD62A7}" type="presParOf" srcId="{40D94715-57CC-4883-8400-19FF4847FFCA}" destId="{53803309-283F-43F8-BE3E-DDFBE2AEB331}" srcOrd="1" destOrd="0" presId="urn:microsoft.com/office/officeart/2005/8/layout/bList2#1"/>
    <dgm:cxn modelId="{7CDF6886-5E97-422D-9851-7C51CE9432FC}" type="presParOf" srcId="{40D94715-57CC-4883-8400-19FF4847FFCA}" destId="{1FC7EA64-842F-4943-B232-9904AC6A5AF4}" srcOrd="2" destOrd="0" presId="urn:microsoft.com/office/officeart/2005/8/layout/bList2#1"/>
    <dgm:cxn modelId="{70744A50-9C9D-4751-87D3-F6D2E908951A}" type="presParOf" srcId="{40D94715-57CC-4883-8400-19FF4847FFCA}" destId="{52A10520-BB5E-4179-A1E2-6454C0138D29}" srcOrd="3" destOrd="0" presId="urn:microsoft.com/office/officeart/2005/8/layout/bList2#1"/>
  </dgm:cxnLst>
  <dgm:bg/>
  <dgm:whole/>
  <dgm:extLst>
    <a:ext uri="http://schemas.microsoft.com/office/drawing/2008/diagram">
      <dsp:dataModelExt xmlns:dsp="http://schemas.microsoft.com/office/drawing/2008/diagram" xmlns=""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30C364-9A5F-4849-9310-FF5868D8EFA7}" type="doc">
      <dgm:prSet loTypeId="urn:microsoft.com/office/officeart/2005/8/layout/hierarchy3#1" loCatId="list" qsTypeId="urn:microsoft.com/office/officeart/2005/8/quickstyle/simple1#8" qsCatId="simple" csTypeId="urn:microsoft.com/office/officeart/2005/8/colors/accent1_2#8" csCatId="accent1" phldr="1"/>
      <dgm:spPr/>
      <dgm:t>
        <a:bodyPr/>
        <a:lstStyle/>
        <a:p>
          <a:endParaRPr lang="zh-CN" altLang="en-US"/>
        </a:p>
      </dgm:t>
    </dgm:pt>
    <dgm:pt modelId="{3FE1CE76-400A-4FED-98CF-A1291713635A}">
      <dgm:prSet phldrT="[文本]" custT="1">
        <dgm:style>
          <a:lnRef idx="0">
            <a:schemeClr val="accent2"/>
          </a:lnRef>
          <a:fillRef idx="3">
            <a:schemeClr val="accent2"/>
          </a:fillRef>
          <a:effectRef idx="3">
            <a:schemeClr val="accent2"/>
          </a:effectRef>
          <a:fontRef idx="minor">
            <a:schemeClr val="lt1"/>
          </a:fontRef>
        </dgm:style>
      </dgm:prSet>
      <dgm:spPr>
        <a:xfrm>
          <a:off x="581421" y="661"/>
          <a:ext cx="3095624" cy="1547812"/>
        </a:xfrm>
        <a:prstGeom prst="roundRect">
          <a:avLst>
            <a:gd name="adj" fmla="val 10000"/>
          </a:avLst>
        </a:prstGeom>
      </dgm:spPr>
      <dgm:t>
        <a:bodyPr/>
        <a:lstStyle/>
        <a:p>
          <a:pPr algn="l"/>
          <a:r>
            <a:rPr lang="en-US" altLang="zh-CN" sz="2800" b="1" dirty="0" smtClean="0">
              <a:solidFill>
                <a:sysClr val="window" lastClr="FFFFFF"/>
              </a:solidFill>
              <a:latin typeface="Calibri" panose="020F0502020204030204"/>
              <a:ea typeface="宋体" panose="02010600030101010101" pitchFamily="2" charset="-122"/>
              <a:cs typeface="+mn-cs"/>
            </a:rPr>
            <a:t>1980</a:t>
          </a:r>
          <a:r>
            <a:rPr lang="zh-CN" altLang="en-US" sz="2800" b="1" dirty="0" smtClean="0">
              <a:solidFill>
                <a:sysClr val="window" lastClr="FFFFFF"/>
              </a:solidFill>
              <a:latin typeface="Calibri" panose="020F0502020204030204"/>
              <a:ea typeface="宋体" panose="02010600030101010101" pitchFamily="2" charset="-122"/>
              <a:cs typeface="+mn-cs"/>
            </a:rPr>
            <a:t>年十一届</a:t>
          </a:r>
          <a:endParaRPr lang="en-US" altLang="zh-CN" sz="2800" b="1" dirty="0" smtClean="0">
            <a:solidFill>
              <a:sysClr val="window" lastClr="FFFFFF"/>
            </a:solidFill>
            <a:latin typeface="Calibri" panose="020F0502020204030204"/>
            <a:ea typeface="宋体" panose="02010600030101010101" pitchFamily="2" charset="-122"/>
            <a:cs typeface="+mn-cs"/>
          </a:endParaRPr>
        </a:p>
        <a:p>
          <a:pPr algn="ctr"/>
          <a:r>
            <a:rPr lang="zh-CN" altLang="en-US" sz="2800" b="1" dirty="0" smtClean="0">
              <a:solidFill>
                <a:sysClr val="window" lastClr="FFFFFF"/>
              </a:solidFill>
              <a:latin typeface="Calibri" panose="020F0502020204030204"/>
              <a:ea typeface="宋体" panose="02010600030101010101" pitchFamily="2" charset="-122"/>
              <a:cs typeface="+mn-cs"/>
            </a:rPr>
            <a:t>五中全会</a:t>
          </a:r>
          <a:endParaRPr lang="zh-CN" altLang="en-US" sz="2800" b="1" dirty="0">
            <a:solidFill>
              <a:sysClr val="window" lastClr="FFFFFF"/>
            </a:solidFill>
            <a:latin typeface="Calibri" panose="020F0502020204030204"/>
            <a:ea typeface="宋体" panose="02010600030101010101" pitchFamily="2" charset="-122"/>
            <a:cs typeface="+mn-cs"/>
          </a:endParaRPr>
        </a:p>
      </dgm:t>
    </dgm:pt>
    <dgm:pt modelId="{1B2FD103-A742-4024-ADC9-F0ADD61FB0F2}" type="parTrans" cxnId="{84FE68A7-A8FB-480B-A5A5-34A01FD442A7}">
      <dgm:prSet/>
      <dgm:spPr/>
      <dgm:t>
        <a:bodyPr/>
        <a:lstStyle/>
        <a:p>
          <a:pPr algn="l"/>
          <a:endParaRPr lang="zh-CN" altLang="en-US"/>
        </a:p>
      </dgm:t>
    </dgm:pt>
    <dgm:pt modelId="{44FB14F4-035F-4C07-AF60-F652362044BE}" type="sibTrans" cxnId="{84FE68A7-A8FB-480B-A5A5-34A01FD442A7}">
      <dgm:prSet/>
      <dgm:spPr/>
      <dgm:t>
        <a:bodyPr/>
        <a:lstStyle/>
        <a:p>
          <a:pPr algn="l"/>
          <a:endParaRPr lang="zh-CN" altLang="en-US"/>
        </a:p>
      </dgm:t>
    </dgm:pt>
    <dgm:pt modelId="{081C5993-E8AB-4A7B-ABAE-BDC62284CB1E}">
      <dgm:prSet phldrT="[文本]" custT="1">
        <dgm:style>
          <a:lnRef idx="0">
            <a:schemeClr val="accent3"/>
          </a:lnRef>
          <a:fillRef idx="3">
            <a:schemeClr val="accent3"/>
          </a:fillRef>
          <a:effectRef idx="3">
            <a:schemeClr val="accent3"/>
          </a:effectRef>
          <a:fontRef idx="minor">
            <a:schemeClr val="lt1"/>
          </a:fontRef>
        </dgm:style>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zh-CN" altLang="en-US" sz="2400" b="1" dirty="0" smtClean="0">
              <a:solidFill>
                <a:srgbClr val="0D0D0D"/>
              </a:solidFill>
              <a:latin typeface="华文细黑" panose="02010600040101010101" pitchFamily="2" charset="-122"/>
              <a:ea typeface="华文细黑" panose="02010600040101010101" pitchFamily="2" charset="-122"/>
              <a:cs typeface="+mn-cs"/>
            </a:rPr>
            <a:t>使党内政治生活逐步走向正轨</a:t>
          </a:r>
          <a:endParaRPr lang="zh-CN" altLang="en-US" sz="2400" b="1" dirty="0">
            <a:solidFill>
              <a:srgbClr val="0D0D0D"/>
            </a:solidFill>
            <a:latin typeface="华文细黑" panose="02010600040101010101" pitchFamily="2" charset="-122"/>
            <a:ea typeface="华文细黑" panose="02010600040101010101" pitchFamily="2" charset="-122"/>
            <a:cs typeface="+mn-cs"/>
          </a:endParaRPr>
        </a:p>
      </dgm:t>
    </dgm:pt>
    <dgm:pt modelId="{9F5B9D42-248A-42B7-9AFF-D04CA466FE94}" type="parTrans" cxnId="{EFB3457A-918A-4B7D-A49D-D4CCD237B737}">
      <dgm:prSet>
        <dgm:style>
          <a:lnRef idx="2">
            <a:schemeClr val="accent1"/>
          </a:lnRef>
          <a:fillRef idx="0">
            <a:schemeClr val="accent1"/>
          </a:fillRef>
          <a:effectRef idx="1">
            <a:schemeClr val="accent1"/>
          </a:effectRef>
          <a:fontRef idx="minor">
            <a:schemeClr val="tx1"/>
          </a:fontRef>
        </dgm:style>
      </dgm:prSet>
      <dgm:spPr>
        <a:xfrm>
          <a:off x="890984" y="1548474"/>
          <a:ext cx="309562" cy="3095624"/>
        </a:xfrm>
        <a:custGeom>
          <a:avLst/>
          <a:gdLst/>
          <a:ahLst/>
          <a:cxnLst/>
          <a:rect l="0" t="0" r="0" b="0"/>
          <a:pathLst>
            <a:path>
              <a:moveTo>
                <a:pt x="0" y="0"/>
              </a:moveTo>
              <a:lnTo>
                <a:pt x="0" y="3095624"/>
              </a:lnTo>
              <a:lnTo>
                <a:pt x="309562" y="3095624"/>
              </a:lnTo>
            </a:path>
          </a:pathLst>
        </a:custGeom>
      </dgm:spPr>
      <dgm:t>
        <a:bodyPr/>
        <a:lstStyle/>
        <a:p>
          <a:pPr algn="l"/>
          <a:endParaRPr lang="zh-CN" altLang="en-US"/>
        </a:p>
      </dgm:t>
    </dgm:pt>
    <dgm:pt modelId="{16AFA092-1B48-48D4-ACFA-5F7787A63A5C}" type="sibTrans" cxnId="{EFB3457A-918A-4B7D-A49D-D4CCD237B737}">
      <dgm:prSet/>
      <dgm:spPr/>
      <dgm:t>
        <a:bodyPr/>
        <a:lstStyle/>
        <a:p>
          <a:pPr algn="l"/>
          <a:endParaRPr lang="zh-CN" altLang="en-US"/>
        </a:p>
      </dgm:t>
    </dgm:pt>
    <dgm:pt modelId="{3B75FFC9-0AD5-4D69-8CDE-B84377D883A7}">
      <dgm:prSet phldrT="[文本]" custT="1">
        <dgm:style>
          <a:lnRef idx="0">
            <a:schemeClr val="accent2"/>
          </a:lnRef>
          <a:fillRef idx="3">
            <a:schemeClr val="accent2"/>
          </a:fillRef>
          <a:effectRef idx="3">
            <a:schemeClr val="accent2"/>
          </a:effectRef>
          <a:fontRef idx="minor">
            <a:schemeClr val="lt1"/>
          </a:fontRef>
        </dgm:style>
      </dgm:prSet>
      <dgm:spPr>
        <a:xfrm>
          <a:off x="4450953" y="661"/>
          <a:ext cx="3095624" cy="1547812"/>
        </a:xfrm>
        <a:prstGeom prst="roundRect">
          <a:avLst>
            <a:gd name="adj" fmla="val 10000"/>
          </a:avLst>
        </a:prstGeom>
      </dgm:spPr>
      <dgm:t>
        <a:bodyPr/>
        <a:lstStyle/>
        <a:p>
          <a:pPr algn="ctr"/>
          <a:r>
            <a:rPr lang="en-US" altLang="zh-CN" sz="2800" b="1" dirty="0" smtClean="0">
              <a:solidFill>
                <a:sysClr val="window" lastClr="FFFFFF"/>
              </a:solidFill>
              <a:latin typeface="Calibri" panose="020F0502020204030204"/>
              <a:ea typeface="宋体" panose="02010600030101010101" pitchFamily="2" charset="-122"/>
              <a:cs typeface="+mn-cs"/>
            </a:rPr>
            <a:t>2016</a:t>
          </a:r>
          <a:r>
            <a:rPr lang="zh-CN" altLang="en-US" sz="2800" b="1" dirty="0" smtClean="0">
              <a:solidFill>
                <a:sysClr val="window" lastClr="FFFFFF"/>
              </a:solidFill>
              <a:latin typeface="Calibri" panose="020F0502020204030204"/>
              <a:ea typeface="宋体" panose="02010600030101010101" pitchFamily="2" charset="-122"/>
              <a:cs typeface="+mn-cs"/>
            </a:rPr>
            <a:t>年十八届六中全会</a:t>
          </a:r>
          <a:endParaRPr lang="zh-CN" altLang="en-US" sz="2800" b="1" dirty="0">
            <a:solidFill>
              <a:sysClr val="window" lastClr="FFFFFF"/>
            </a:solidFill>
            <a:latin typeface="Calibri" panose="020F0502020204030204"/>
            <a:ea typeface="宋体" panose="02010600030101010101" pitchFamily="2" charset="-122"/>
            <a:cs typeface="+mn-cs"/>
          </a:endParaRPr>
        </a:p>
      </dgm:t>
    </dgm:pt>
    <dgm:pt modelId="{AC20FDE5-DA34-4515-B7FC-3FA8126E30B4}" type="parTrans" cxnId="{CDE44A08-0E53-4C0C-8D63-88B00CC34E5A}">
      <dgm:prSet/>
      <dgm:spPr/>
      <dgm:t>
        <a:bodyPr/>
        <a:lstStyle/>
        <a:p>
          <a:pPr algn="l"/>
          <a:endParaRPr lang="zh-CN" altLang="en-US"/>
        </a:p>
      </dgm:t>
    </dgm:pt>
    <dgm:pt modelId="{30360D64-AE76-4053-93EA-9A296E19B992}" type="sibTrans" cxnId="{CDE44A08-0E53-4C0C-8D63-88B00CC34E5A}">
      <dgm:prSet/>
      <dgm:spPr/>
      <dgm:t>
        <a:bodyPr/>
        <a:lstStyle/>
        <a:p>
          <a:pPr algn="l"/>
          <a:endParaRPr lang="zh-CN" altLang="en-US"/>
        </a:p>
      </dgm:t>
    </dgm:pt>
    <dgm:pt modelId="{2C37044B-57BE-4557-BEAA-A922E373A1DA}">
      <dgm:prSet phldrT="[文本]" custT="1">
        <dgm:style>
          <a:lnRef idx="0">
            <a:schemeClr val="accent4"/>
          </a:lnRef>
          <a:fillRef idx="3">
            <a:schemeClr val="accent4"/>
          </a:fillRef>
          <a:effectRef idx="3">
            <a:schemeClr val="accent4"/>
          </a:effectRef>
          <a:fontRef idx="minor">
            <a:schemeClr val="lt1"/>
          </a:fontRef>
        </dgm:style>
      </dgm:prSet>
      <dgm:spPr>
        <a:xfrm>
          <a:off x="5070078" y="3870192"/>
          <a:ext cx="2476499" cy="1547812"/>
        </a:xfrm>
        <a:prstGeom prst="roundRect">
          <a:avLst>
            <a:gd name="adj" fmla="val 10000"/>
          </a:avLst>
        </a:prstGeom>
      </dgm:spPr>
      <dgm:t>
        <a:bodyPr/>
        <a:lstStyle/>
        <a:p>
          <a:pPr algn="l"/>
          <a:r>
            <a:rPr lang="zh-CN" altLang="en-US" sz="2400" b="1" dirty="0" smtClean="0">
              <a:solidFill>
                <a:srgbClr val="0D0D0D"/>
              </a:solidFill>
              <a:latin typeface="华文细黑" panose="02010600040101010101" pitchFamily="2" charset="-122"/>
              <a:ea typeface="华文细黑" panose="02010600040101010101" pitchFamily="2" charset="-122"/>
              <a:cs typeface="+mn-cs"/>
            </a:rPr>
            <a:t>进一步加强和规范党内政治生活</a:t>
          </a:r>
          <a:endParaRPr lang="zh-CN" altLang="en-US" sz="2400" b="1" dirty="0">
            <a:solidFill>
              <a:srgbClr val="0D0D0D"/>
            </a:solidFill>
            <a:latin typeface="华文细黑" panose="02010600040101010101" pitchFamily="2" charset="-122"/>
            <a:ea typeface="华文细黑" panose="02010600040101010101" pitchFamily="2" charset="-122"/>
            <a:cs typeface="+mn-cs"/>
          </a:endParaRPr>
        </a:p>
      </dgm:t>
    </dgm:pt>
    <dgm:pt modelId="{C2958DD4-B370-4CAC-85EC-839185B39201}" type="parTrans" cxnId="{B110D165-C69B-40EC-9EB7-EEF3F8398A60}">
      <dgm:prSet>
        <dgm:style>
          <a:lnRef idx="3">
            <a:schemeClr val="accent1"/>
          </a:lnRef>
          <a:fillRef idx="0">
            <a:schemeClr val="accent1"/>
          </a:fillRef>
          <a:effectRef idx="2">
            <a:schemeClr val="accent1"/>
          </a:effectRef>
          <a:fontRef idx="minor">
            <a:schemeClr val="tx1"/>
          </a:fontRef>
        </dgm:style>
      </dgm:prSet>
      <dgm:spPr>
        <a:xfrm>
          <a:off x="4760515" y="1548474"/>
          <a:ext cx="309562" cy="3095624"/>
        </a:xfrm>
        <a:custGeom>
          <a:avLst/>
          <a:gdLst/>
          <a:ahLst/>
          <a:cxnLst/>
          <a:rect l="0" t="0" r="0" b="0"/>
          <a:pathLst>
            <a:path>
              <a:moveTo>
                <a:pt x="0" y="0"/>
              </a:moveTo>
              <a:lnTo>
                <a:pt x="0" y="3095624"/>
              </a:lnTo>
              <a:lnTo>
                <a:pt x="309562" y="3095624"/>
              </a:lnTo>
            </a:path>
          </a:pathLst>
        </a:custGeom>
      </dgm:spPr>
      <dgm:t>
        <a:bodyPr/>
        <a:lstStyle/>
        <a:p>
          <a:pPr algn="l"/>
          <a:endParaRPr lang="zh-CN" altLang="en-US"/>
        </a:p>
      </dgm:t>
    </dgm:pt>
    <dgm:pt modelId="{582DC687-E268-468F-9055-B0BA5CF0D4F8}" type="sibTrans" cxnId="{B110D165-C69B-40EC-9EB7-EEF3F8398A60}">
      <dgm:prSet/>
      <dgm:spPr/>
      <dgm:t>
        <a:bodyPr/>
        <a:lstStyle/>
        <a:p>
          <a:pPr algn="l"/>
          <a:endParaRPr lang="zh-CN" altLang="en-US"/>
        </a:p>
      </dgm:t>
    </dgm:pt>
    <dgm:pt modelId="{4278ECCC-C6C4-42D6-8CD2-970A3735E44D}">
      <dgm:prSet custT="1">
        <dgm:style>
          <a:lnRef idx="0">
            <a:schemeClr val="accent3"/>
          </a:lnRef>
          <a:fillRef idx="3">
            <a:schemeClr val="accent3"/>
          </a:fillRef>
          <a:effectRef idx="3">
            <a:schemeClr val="accent3"/>
          </a:effectRef>
          <a:fontRef idx="minor">
            <a:schemeClr val="lt1"/>
          </a:fontRef>
        </dgm:style>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zh-CN" altLang="zh-CN" sz="2400" b="1" dirty="0" smtClean="0">
              <a:solidFill>
                <a:srgbClr val="0D0D0D"/>
              </a:solidFill>
              <a:latin typeface="华文细黑" panose="02010600040101010101" pitchFamily="2" charset="-122"/>
              <a:ea typeface="华文细黑" panose="02010600040101010101" pitchFamily="2" charset="-122"/>
              <a:cs typeface="+mn-cs"/>
            </a:rPr>
            <a:t>《关于党内政治生活的若干准则</a:t>
          </a:r>
          <a:r>
            <a:rPr lang="en-US" altLang="zh-CN" sz="2400" b="1" dirty="0" smtClean="0">
              <a:solidFill>
                <a:srgbClr val="0D0D0D"/>
              </a:solidFill>
              <a:latin typeface="华文细黑" panose="02010600040101010101" pitchFamily="2" charset="-122"/>
              <a:ea typeface="华文细黑" panose="02010600040101010101" pitchFamily="2" charset="-122"/>
              <a:cs typeface="+mn-cs"/>
            </a:rPr>
            <a:t>》</a:t>
          </a:r>
          <a:endParaRPr lang="zh-CN" altLang="en-US" sz="2400" b="1" dirty="0">
            <a:solidFill>
              <a:srgbClr val="0D0D0D"/>
            </a:solidFill>
            <a:latin typeface="华文细黑" panose="02010600040101010101" pitchFamily="2" charset="-122"/>
            <a:ea typeface="华文细黑" panose="02010600040101010101" pitchFamily="2" charset="-122"/>
            <a:cs typeface="+mn-cs"/>
          </a:endParaRPr>
        </a:p>
      </dgm:t>
    </dgm:pt>
    <dgm:pt modelId="{440E892D-0DB3-409D-9BFB-F2BE93FCA0D0}" type="parTrans" cxnId="{F6E02098-DC31-44A8-9DA5-9D4864EE2518}">
      <dgm:prSet>
        <dgm:style>
          <a:lnRef idx="2">
            <a:schemeClr val="accent1"/>
          </a:lnRef>
          <a:fillRef idx="0">
            <a:schemeClr val="accent1"/>
          </a:fillRef>
          <a:effectRef idx="1">
            <a:schemeClr val="accent1"/>
          </a:effectRef>
          <a:fontRef idx="minor">
            <a:schemeClr val="tx1"/>
          </a:fontRef>
        </dgm:style>
      </dgm:prSet>
      <dgm:spPr>
        <a:xfrm>
          <a:off x="890984" y="1548474"/>
          <a:ext cx="309562" cy="1160859"/>
        </a:xfrm>
        <a:custGeom>
          <a:avLst/>
          <a:gdLst/>
          <a:ahLst/>
          <a:cxnLst/>
          <a:rect l="0" t="0" r="0" b="0"/>
          <a:pathLst>
            <a:path>
              <a:moveTo>
                <a:pt x="0" y="0"/>
              </a:moveTo>
              <a:lnTo>
                <a:pt x="0" y="1160859"/>
              </a:lnTo>
              <a:lnTo>
                <a:pt x="309562" y="1160859"/>
              </a:lnTo>
            </a:path>
          </a:pathLst>
        </a:custGeom>
      </dgm:spPr>
      <dgm:t>
        <a:bodyPr/>
        <a:lstStyle/>
        <a:p>
          <a:pPr algn="l"/>
          <a:endParaRPr lang="zh-CN" altLang="en-US"/>
        </a:p>
      </dgm:t>
    </dgm:pt>
    <dgm:pt modelId="{04350D19-8077-4351-B1CB-2ED05EDACA9C}" type="sibTrans" cxnId="{F6E02098-DC31-44A8-9DA5-9D4864EE2518}">
      <dgm:prSet/>
      <dgm:spPr/>
      <dgm:t>
        <a:bodyPr/>
        <a:lstStyle/>
        <a:p>
          <a:pPr algn="l"/>
          <a:endParaRPr lang="zh-CN" altLang="en-US"/>
        </a:p>
      </dgm:t>
    </dgm:pt>
    <dgm:pt modelId="{447A0CF9-9D05-4A5C-99A1-BFD61FC6886D}">
      <dgm:prSet custT="1">
        <dgm:style>
          <a:lnRef idx="0">
            <a:schemeClr val="accent4"/>
          </a:lnRef>
          <a:fillRef idx="3">
            <a:schemeClr val="accent4"/>
          </a:fillRef>
          <a:effectRef idx="3">
            <a:schemeClr val="accent4"/>
          </a:effectRef>
          <a:fontRef idx="minor">
            <a:schemeClr val="lt1"/>
          </a:fontRef>
        </dgm:style>
      </dgm:prSet>
      <dgm:spPr/>
      <dgm:t>
        <a:bodyPr/>
        <a:lstStyle/>
        <a:p>
          <a:pPr algn="l"/>
          <a:r>
            <a:rPr lang="zh-CN" altLang="zh-CN" sz="2400" b="1" dirty="0" smtClean="0">
              <a:solidFill>
                <a:srgbClr val="0D0D0D"/>
              </a:solidFill>
              <a:latin typeface="华文细黑" panose="02010600040101010101" pitchFamily="2" charset="-122"/>
              <a:ea typeface="华文细黑" panose="02010600040101010101" pitchFamily="2" charset="-122"/>
              <a:cs typeface="+mn-cs"/>
            </a:rPr>
            <a:t>《关于</a:t>
          </a:r>
          <a:r>
            <a:rPr lang="zh-CN" altLang="zh-CN" sz="2400" b="1" dirty="0" smtClean="0">
              <a:solidFill>
                <a:srgbClr val="FF0000"/>
              </a:solidFill>
              <a:latin typeface="华文细黑" panose="02010600040101010101" pitchFamily="2" charset="-122"/>
              <a:ea typeface="华文细黑" panose="02010600040101010101" pitchFamily="2" charset="-122"/>
              <a:cs typeface="+mn-cs"/>
            </a:rPr>
            <a:t>新形势下</a:t>
          </a:r>
          <a:r>
            <a:rPr lang="zh-CN" altLang="zh-CN" sz="2400" b="1" dirty="0" smtClean="0">
              <a:solidFill>
                <a:srgbClr val="0D0D0D"/>
              </a:solidFill>
              <a:latin typeface="华文细黑" panose="02010600040101010101" pitchFamily="2" charset="-122"/>
              <a:ea typeface="华文细黑" panose="02010600040101010101" pitchFamily="2" charset="-122"/>
              <a:cs typeface="+mn-cs"/>
            </a:rPr>
            <a:t>党内政治生活的若干准则》</a:t>
          </a:r>
          <a:endParaRPr lang="zh-CN" altLang="en-US" sz="2400" b="1" dirty="0">
            <a:solidFill>
              <a:srgbClr val="0D0D0D"/>
            </a:solidFill>
            <a:latin typeface="华文细黑" panose="02010600040101010101" pitchFamily="2" charset="-122"/>
            <a:ea typeface="华文细黑" panose="02010600040101010101" pitchFamily="2" charset="-122"/>
            <a:cs typeface="+mn-cs"/>
          </a:endParaRPr>
        </a:p>
      </dgm:t>
    </dgm:pt>
    <dgm:pt modelId="{A0B00D1A-7A6D-482A-80DB-CC3B0DB1E936}" type="parTrans" cxnId="{795CBD8B-A26E-445C-84CA-E66AC4E5A1AD}">
      <dgm:prSet>
        <dgm:style>
          <a:lnRef idx="3">
            <a:schemeClr val="accent1"/>
          </a:lnRef>
          <a:fillRef idx="0">
            <a:schemeClr val="accent1"/>
          </a:fillRef>
          <a:effectRef idx="2">
            <a:schemeClr val="accent1"/>
          </a:effectRef>
          <a:fontRef idx="minor">
            <a:schemeClr val="tx1"/>
          </a:fontRef>
        </dgm:style>
      </dgm:prSet>
      <dgm:spPr>
        <a:xfrm>
          <a:off x="4760515" y="1548474"/>
          <a:ext cx="309562" cy="1160859"/>
        </a:xfrm>
        <a:custGeom>
          <a:avLst/>
          <a:gdLst/>
          <a:ahLst/>
          <a:cxnLst/>
          <a:rect l="0" t="0" r="0" b="0"/>
          <a:pathLst>
            <a:path>
              <a:moveTo>
                <a:pt x="0" y="0"/>
              </a:moveTo>
              <a:lnTo>
                <a:pt x="0" y="1160859"/>
              </a:lnTo>
              <a:lnTo>
                <a:pt x="309562" y="1160859"/>
              </a:lnTo>
            </a:path>
          </a:pathLst>
        </a:custGeom>
      </dgm:spPr>
      <dgm:t>
        <a:bodyPr/>
        <a:lstStyle/>
        <a:p>
          <a:pPr algn="l"/>
          <a:endParaRPr lang="zh-CN" altLang="en-US"/>
        </a:p>
      </dgm:t>
    </dgm:pt>
    <dgm:pt modelId="{766A1518-EB99-45BC-AAF8-5C494E5952A9}" type="sibTrans" cxnId="{795CBD8B-A26E-445C-84CA-E66AC4E5A1AD}">
      <dgm:prSet/>
      <dgm:spPr/>
      <dgm:t>
        <a:bodyPr/>
        <a:lstStyle/>
        <a:p>
          <a:pPr algn="l"/>
          <a:endParaRPr lang="zh-CN" altLang="en-US"/>
        </a:p>
      </dgm:t>
    </dgm:pt>
    <dgm:pt modelId="{07D77F36-7587-4037-AF97-F42BB5A5515D}" type="pres">
      <dgm:prSet presAssocID="{4E30C364-9A5F-4849-9310-FF5868D8EFA7}" presName="diagram" presStyleCnt="0">
        <dgm:presLayoutVars>
          <dgm:chPref val="1"/>
          <dgm:dir/>
          <dgm:animOne val="branch"/>
          <dgm:animLvl val="lvl"/>
          <dgm:resizeHandles/>
        </dgm:presLayoutVars>
      </dgm:prSet>
      <dgm:spPr/>
      <dgm:t>
        <a:bodyPr/>
        <a:lstStyle/>
        <a:p>
          <a:endParaRPr lang="zh-CN" altLang="en-US"/>
        </a:p>
      </dgm:t>
    </dgm:pt>
    <dgm:pt modelId="{B841F91E-9C12-4ACE-8D7C-3CE8F14FE595}" type="pres">
      <dgm:prSet presAssocID="{3FE1CE76-400A-4FED-98CF-A1291713635A}" presName="root" presStyleCnt="0"/>
      <dgm:spPr/>
      <dgm:t>
        <a:bodyPr/>
        <a:lstStyle/>
        <a:p>
          <a:endParaRPr lang="zh-CN" altLang="en-US"/>
        </a:p>
      </dgm:t>
    </dgm:pt>
    <dgm:pt modelId="{A545E5CF-EBFB-4128-9530-ECA4A479B883}" type="pres">
      <dgm:prSet presAssocID="{3FE1CE76-400A-4FED-98CF-A1291713635A}" presName="rootComposite" presStyleCnt="0"/>
      <dgm:spPr/>
      <dgm:t>
        <a:bodyPr/>
        <a:lstStyle/>
        <a:p>
          <a:endParaRPr lang="zh-CN" altLang="en-US"/>
        </a:p>
      </dgm:t>
    </dgm:pt>
    <dgm:pt modelId="{81AE4C03-4F63-4E66-AFB3-58F936B2365D}" type="pres">
      <dgm:prSet presAssocID="{3FE1CE76-400A-4FED-98CF-A1291713635A}" presName="rootText" presStyleLbl="node1" presStyleIdx="0" presStyleCnt="2"/>
      <dgm:spPr/>
      <dgm:t>
        <a:bodyPr/>
        <a:lstStyle/>
        <a:p>
          <a:endParaRPr lang="zh-CN" altLang="en-US"/>
        </a:p>
      </dgm:t>
    </dgm:pt>
    <dgm:pt modelId="{1A977D32-C5F1-4FC9-989C-081647778643}" type="pres">
      <dgm:prSet presAssocID="{3FE1CE76-400A-4FED-98CF-A1291713635A}" presName="rootConnector" presStyleLbl="node1" presStyleIdx="0" presStyleCnt="2"/>
      <dgm:spPr/>
      <dgm:t>
        <a:bodyPr/>
        <a:lstStyle/>
        <a:p>
          <a:endParaRPr lang="zh-CN" altLang="en-US"/>
        </a:p>
      </dgm:t>
    </dgm:pt>
    <dgm:pt modelId="{6615A637-500F-4198-8267-A1BF443C5C4A}" type="pres">
      <dgm:prSet presAssocID="{3FE1CE76-400A-4FED-98CF-A1291713635A}" presName="childShape" presStyleCnt="0"/>
      <dgm:spPr/>
      <dgm:t>
        <a:bodyPr/>
        <a:lstStyle/>
        <a:p>
          <a:endParaRPr lang="zh-CN" altLang="en-US"/>
        </a:p>
      </dgm:t>
    </dgm:pt>
    <dgm:pt modelId="{C9B30912-28EF-4FA9-A997-BCB18F233D02}" type="pres">
      <dgm:prSet presAssocID="{440E892D-0DB3-409D-9BFB-F2BE93FCA0D0}" presName="Name13" presStyleLbl="parChTrans1D2" presStyleIdx="0" presStyleCnt="4"/>
      <dgm:spPr/>
      <dgm:t>
        <a:bodyPr/>
        <a:lstStyle/>
        <a:p>
          <a:endParaRPr lang="zh-CN" altLang="en-US"/>
        </a:p>
      </dgm:t>
    </dgm:pt>
    <dgm:pt modelId="{4BE9EC91-2C0E-4079-93DB-F2D41BF7CBD8}" type="pres">
      <dgm:prSet presAssocID="{4278ECCC-C6C4-42D6-8CD2-970A3735E44D}" presName="childText" presStyleLbl="bgAcc1" presStyleIdx="0" presStyleCnt="4">
        <dgm:presLayoutVars>
          <dgm:bulletEnabled val="1"/>
        </dgm:presLayoutVars>
      </dgm:prSet>
      <dgm:spPr>
        <a:xfrm>
          <a:off x="1200546" y="1935427"/>
          <a:ext cx="2476499" cy="1547812"/>
        </a:xfrm>
        <a:prstGeom prst="roundRect">
          <a:avLst>
            <a:gd name="adj" fmla="val 10000"/>
          </a:avLst>
        </a:prstGeom>
      </dgm:spPr>
      <dgm:t>
        <a:bodyPr/>
        <a:lstStyle/>
        <a:p>
          <a:endParaRPr lang="zh-CN" altLang="en-US"/>
        </a:p>
      </dgm:t>
    </dgm:pt>
    <dgm:pt modelId="{2095F752-6549-450A-817A-21FB5BDC3B00}" type="pres">
      <dgm:prSet presAssocID="{9F5B9D42-248A-42B7-9AFF-D04CA466FE94}" presName="Name13" presStyleLbl="parChTrans1D2" presStyleIdx="1" presStyleCnt="4"/>
      <dgm:spPr/>
      <dgm:t>
        <a:bodyPr/>
        <a:lstStyle/>
        <a:p>
          <a:endParaRPr lang="zh-CN" altLang="en-US"/>
        </a:p>
      </dgm:t>
    </dgm:pt>
    <dgm:pt modelId="{E39F6F71-4A68-450C-88EF-8CDEF983F280}" type="pres">
      <dgm:prSet presAssocID="{081C5993-E8AB-4A7B-ABAE-BDC62284CB1E}" presName="childText" presStyleLbl="bgAcc1" presStyleIdx="1" presStyleCnt="4">
        <dgm:presLayoutVars>
          <dgm:bulletEnabled val="1"/>
        </dgm:presLayoutVars>
      </dgm:prSet>
      <dgm:spPr>
        <a:xfrm>
          <a:off x="1200546" y="3870192"/>
          <a:ext cx="2476499" cy="1547812"/>
        </a:xfrm>
        <a:prstGeom prst="roundRect">
          <a:avLst>
            <a:gd name="adj" fmla="val 10000"/>
          </a:avLst>
        </a:prstGeom>
      </dgm:spPr>
      <dgm:t>
        <a:bodyPr/>
        <a:lstStyle/>
        <a:p>
          <a:endParaRPr lang="zh-CN" altLang="en-US"/>
        </a:p>
      </dgm:t>
    </dgm:pt>
    <dgm:pt modelId="{2C5A3F12-2B4C-4B81-A10D-7C882ACF1951}" type="pres">
      <dgm:prSet presAssocID="{3B75FFC9-0AD5-4D69-8CDE-B84377D883A7}" presName="root" presStyleCnt="0"/>
      <dgm:spPr/>
      <dgm:t>
        <a:bodyPr/>
        <a:lstStyle/>
        <a:p>
          <a:endParaRPr lang="zh-CN" altLang="en-US"/>
        </a:p>
      </dgm:t>
    </dgm:pt>
    <dgm:pt modelId="{0D703751-13C0-4950-8607-CFF4BB81C575}" type="pres">
      <dgm:prSet presAssocID="{3B75FFC9-0AD5-4D69-8CDE-B84377D883A7}" presName="rootComposite" presStyleCnt="0"/>
      <dgm:spPr/>
      <dgm:t>
        <a:bodyPr/>
        <a:lstStyle/>
        <a:p>
          <a:endParaRPr lang="zh-CN" altLang="en-US"/>
        </a:p>
      </dgm:t>
    </dgm:pt>
    <dgm:pt modelId="{F510DA45-D1CA-414E-AD70-6CF9B7A0EAA6}" type="pres">
      <dgm:prSet presAssocID="{3B75FFC9-0AD5-4D69-8CDE-B84377D883A7}" presName="rootText" presStyleLbl="node1" presStyleIdx="1" presStyleCnt="2"/>
      <dgm:spPr/>
      <dgm:t>
        <a:bodyPr/>
        <a:lstStyle/>
        <a:p>
          <a:endParaRPr lang="zh-CN" altLang="en-US"/>
        </a:p>
      </dgm:t>
    </dgm:pt>
    <dgm:pt modelId="{379E36A1-4362-43E4-9712-96BD1B918E8B}" type="pres">
      <dgm:prSet presAssocID="{3B75FFC9-0AD5-4D69-8CDE-B84377D883A7}" presName="rootConnector" presStyleLbl="node1" presStyleIdx="1" presStyleCnt="2"/>
      <dgm:spPr/>
      <dgm:t>
        <a:bodyPr/>
        <a:lstStyle/>
        <a:p>
          <a:endParaRPr lang="zh-CN" altLang="en-US"/>
        </a:p>
      </dgm:t>
    </dgm:pt>
    <dgm:pt modelId="{EB592A35-9E69-46E4-956A-179F6091B9BF}" type="pres">
      <dgm:prSet presAssocID="{3B75FFC9-0AD5-4D69-8CDE-B84377D883A7}" presName="childShape" presStyleCnt="0"/>
      <dgm:spPr/>
      <dgm:t>
        <a:bodyPr/>
        <a:lstStyle/>
        <a:p>
          <a:endParaRPr lang="zh-CN" altLang="en-US"/>
        </a:p>
      </dgm:t>
    </dgm:pt>
    <dgm:pt modelId="{79091F01-8C54-4371-A67F-147C73DE2FCA}" type="pres">
      <dgm:prSet presAssocID="{A0B00D1A-7A6D-482A-80DB-CC3B0DB1E936}" presName="Name13" presStyleLbl="parChTrans1D2" presStyleIdx="2" presStyleCnt="4"/>
      <dgm:spPr/>
      <dgm:t>
        <a:bodyPr/>
        <a:lstStyle/>
        <a:p>
          <a:endParaRPr lang="zh-CN" altLang="en-US"/>
        </a:p>
      </dgm:t>
    </dgm:pt>
    <dgm:pt modelId="{4B5B3990-E7DC-458D-98B2-9CA1646CD337}" type="pres">
      <dgm:prSet presAssocID="{447A0CF9-9D05-4A5C-99A1-BFD61FC6886D}" presName="childText" presStyleLbl="bgAcc1" presStyleIdx="2" presStyleCnt="4">
        <dgm:presLayoutVars>
          <dgm:bulletEnabled val="1"/>
        </dgm:presLayoutVars>
      </dgm:prSet>
      <dgm:spPr>
        <a:xfrm>
          <a:off x="5070078" y="1935427"/>
          <a:ext cx="2476499" cy="1547812"/>
        </a:xfrm>
        <a:prstGeom prst="roundRect">
          <a:avLst>
            <a:gd name="adj" fmla="val 10000"/>
          </a:avLst>
        </a:prstGeom>
      </dgm:spPr>
      <dgm:t>
        <a:bodyPr/>
        <a:lstStyle/>
        <a:p>
          <a:endParaRPr lang="zh-CN" altLang="en-US"/>
        </a:p>
      </dgm:t>
    </dgm:pt>
    <dgm:pt modelId="{2AE3265A-2362-48CD-A515-7288B5EF29DC}" type="pres">
      <dgm:prSet presAssocID="{C2958DD4-B370-4CAC-85EC-839185B39201}" presName="Name13" presStyleLbl="parChTrans1D2" presStyleIdx="3" presStyleCnt="4"/>
      <dgm:spPr/>
      <dgm:t>
        <a:bodyPr/>
        <a:lstStyle/>
        <a:p>
          <a:endParaRPr lang="zh-CN" altLang="en-US"/>
        </a:p>
      </dgm:t>
    </dgm:pt>
    <dgm:pt modelId="{BF3751A9-9AEA-458C-8E97-FA96BE794B78}" type="pres">
      <dgm:prSet presAssocID="{2C37044B-57BE-4557-BEAA-A922E373A1DA}" presName="childText" presStyleLbl="bgAcc1" presStyleIdx="3" presStyleCnt="4">
        <dgm:presLayoutVars>
          <dgm:bulletEnabled val="1"/>
        </dgm:presLayoutVars>
      </dgm:prSet>
      <dgm:spPr/>
      <dgm:t>
        <a:bodyPr/>
        <a:lstStyle/>
        <a:p>
          <a:endParaRPr lang="zh-CN" altLang="en-US"/>
        </a:p>
      </dgm:t>
    </dgm:pt>
  </dgm:ptLst>
  <dgm:cxnLst>
    <dgm:cxn modelId="{695E81B0-92DA-482C-A820-EC9ED7FF7C18}" type="presOf" srcId="{9F5B9D42-248A-42B7-9AFF-D04CA466FE94}" destId="{2095F752-6549-450A-817A-21FB5BDC3B00}" srcOrd="0" destOrd="0" presId="urn:microsoft.com/office/officeart/2005/8/layout/hierarchy3#1"/>
    <dgm:cxn modelId="{78F76DFF-8629-48C4-A6A8-C7DC4062D430}" type="presOf" srcId="{C2958DD4-B370-4CAC-85EC-839185B39201}" destId="{2AE3265A-2362-48CD-A515-7288B5EF29DC}" srcOrd="0" destOrd="0" presId="urn:microsoft.com/office/officeart/2005/8/layout/hierarchy3#1"/>
    <dgm:cxn modelId="{795CBD8B-A26E-445C-84CA-E66AC4E5A1AD}" srcId="{3B75FFC9-0AD5-4D69-8CDE-B84377D883A7}" destId="{447A0CF9-9D05-4A5C-99A1-BFD61FC6886D}" srcOrd="0" destOrd="0" parTransId="{A0B00D1A-7A6D-482A-80DB-CC3B0DB1E936}" sibTransId="{766A1518-EB99-45BC-AAF8-5C494E5952A9}"/>
    <dgm:cxn modelId="{CDE44A08-0E53-4C0C-8D63-88B00CC34E5A}" srcId="{4E30C364-9A5F-4849-9310-FF5868D8EFA7}" destId="{3B75FFC9-0AD5-4D69-8CDE-B84377D883A7}" srcOrd="1" destOrd="0" parTransId="{AC20FDE5-DA34-4515-B7FC-3FA8126E30B4}" sibTransId="{30360D64-AE76-4053-93EA-9A296E19B992}"/>
    <dgm:cxn modelId="{27C330EF-C29C-485D-8FFF-11AFE4A19D69}" type="presOf" srcId="{3FE1CE76-400A-4FED-98CF-A1291713635A}" destId="{1A977D32-C5F1-4FC9-989C-081647778643}" srcOrd="1" destOrd="0" presId="urn:microsoft.com/office/officeart/2005/8/layout/hierarchy3#1"/>
    <dgm:cxn modelId="{84FE68A7-A8FB-480B-A5A5-34A01FD442A7}" srcId="{4E30C364-9A5F-4849-9310-FF5868D8EFA7}" destId="{3FE1CE76-400A-4FED-98CF-A1291713635A}" srcOrd="0" destOrd="0" parTransId="{1B2FD103-A742-4024-ADC9-F0ADD61FB0F2}" sibTransId="{44FB14F4-035F-4C07-AF60-F652362044BE}"/>
    <dgm:cxn modelId="{B110D165-C69B-40EC-9EB7-EEF3F8398A60}" srcId="{3B75FFC9-0AD5-4D69-8CDE-B84377D883A7}" destId="{2C37044B-57BE-4557-BEAA-A922E373A1DA}" srcOrd="1" destOrd="0" parTransId="{C2958DD4-B370-4CAC-85EC-839185B39201}" sibTransId="{582DC687-E268-468F-9055-B0BA5CF0D4F8}"/>
    <dgm:cxn modelId="{37E74FDD-3C82-4663-9BF3-72A6BA723038}" type="presOf" srcId="{2C37044B-57BE-4557-BEAA-A922E373A1DA}" destId="{BF3751A9-9AEA-458C-8E97-FA96BE794B78}" srcOrd="0" destOrd="0" presId="urn:microsoft.com/office/officeart/2005/8/layout/hierarchy3#1"/>
    <dgm:cxn modelId="{AD4AC4EB-3499-40E0-9AEF-E916BB44CEBD}" type="presOf" srcId="{3FE1CE76-400A-4FED-98CF-A1291713635A}" destId="{81AE4C03-4F63-4E66-AFB3-58F936B2365D}" srcOrd="0" destOrd="0" presId="urn:microsoft.com/office/officeart/2005/8/layout/hierarchy3#1"/>
    <dgm:cxn modelId="{EFB3457A-918A-4B7D-A49D-D4CCD237B737}" srcId="{3FE1CE76-400A-4FED-98CF-A1291713635A}" destId="{081C5993-E8AB-4A7B-ABAE-BDC62284CB1E}" srcOrd="1" destOrd="0" parTransId="{9F5B9D42-248A-42B7-9AFF-D04CA466FE94}" sibTransId="{16AFA092-1B48-48D4-ACFA-5F7787A63A5C}"/>
    <dgm:cxn modelId="{F4684B6B-288C-43EE-8B0A-829A4762929B}" type="presOf" srcId="{4278ECCC-C6C4-42D6-8CD2-970A3735E44D}" destId="{4BE9EC91-2C0E-4079-93DB-F2D41BF7CBD8}" srcOrd="0" destOrd="0" presId="urn:microsoft.com/office/officeart/2005/8/layout/hierarchy3#1"/>
    <dgm:cxn modelId="{0B8E35D6-640C-4191-B6C3-F6DC3BC9C1BE}" type="presOf" srcId="{4E30C364-9A5F-4849-9310-FF5868D8EFA7}" destId="{07D77F36-7587-4037-AF97-F42BB5A5515D}" srcOrd="0" destOrd="0" presId="urn:microsoft.com/office/officeart/2005/8/layout/hierarchy3#1"/>
    <dgm:cxn modelId="{7E7B447D-F922-4DA1-AF0D-A2227D11E8C6}" type="presOf" srcId="{440E892D-0DB3-409D-9BFB-F2BE93FCA0D0}" destId="{C9B30912-28EF-4FA9-A997-BCB18F233D02}" srcOrd="0" destOrd="0" presId="urn:microsoft.com/office/officeart/2005/8/layout/hierarchy3#1"/>
    <dgm:cxn modelId="{19DB4D57-1A8C-4AFB-9586-BED2B2A82110}" type="presOf" srcId="{3B75FFC9-0AD5-4D69-8CDE-B84377D883A7}" destId="{F510DA45-D1CA-414E-AD70-6CF9B7A0EAA6}" srcOrd="0" destOrd="0" presId="urn:microsoft.com/office/officeart/2005/8/layout/hierarchy3#1"/>
    <dgm:cxn modelId="{F6E02098-DC31-44A8-9DA5-9D4864EE2518}" srcId="{3FE1CE76-400A-4FED-98CF-A1291713635A}" destId="{4278ECCC-C6C4-42D6-8CD2-970A3735E44D}" srcOrd="0" destOrd="0" parTransId="{440E892D-0DB3-409D-9BFB-F2BE93FCA0D0}" sibTransId="{04350D19-8077-4351-B1CB-2ED05EDACA9C}"/>
    <dgm:cxn modelId="{C532B42E-E7C2-4AFC-990E-DBDB968A638E}" type="presOf" srcId="{3B75FFC9-0AD5-4D69-8CDE-B84377D883A7}" destId="{379E36A1-4362-43E4-9712-96BD1B918E8B}" srcOrd="1" destOrd="0" presId="urn:microsoft.com/office/officeart/2005/8/layout/hierarchy3#1"/>
    <dgm:cxn modelId="{8EBC543B-A698-489B-9B4B-027A87248CC0}" type="presOf" srcId="{A0B00D1A-7A6D-482A-80DB-CC3B0DB1E936}" destId="{79091F01-8C54-4371-A67F-147C73DE2FCA}" srcOrd="0" destOrd="0" presId="urn:microsoft.com/office/officeart/2005/8/layout/hierarchy3#1"/>
    <dgm:cxn modelId="{C79ABE5F-DD29-4970-A65B-46A58A27549B}" type="presOf" srcId="{447A0CF9-9D05-4A5C-99A1-BFD61FC6886D}" destId="{4B5B3990-E7DC-458D-98B2-9CA1646CD337}" srcOrd="0" destOrd="0" presId="urn:microsoft.com/office/officeart/2005/8/layout/hierarchy3#1"/>
    <dgm:cxn modelId="{4E16CE94-A9A4-4D15-9C3E-5C3CF7385DD8}" type="presOf" srcId="{081C5993-E8AB-4A7B-ABAE-BDC62284CB1E}" destId="{E39F6F71-4A68-450C-88EF-8CDEF983F280}" srcOrd="0" destOrd="0" presId="urn:microsoft.com/office/officeart/2005/8/layout/hierarchy3#1"/>
    <dgm:cxn modelId="{BE0018F9-DE8C-4BA1-B1B6-5A23389F0A51}" type="presParOf" srcId="{07D77F36-7587-4037-AF97-F42BB5A5515D}" destId="{B841F91E-9C12-4ACE-8D7C-3CE8F14FE595}" srcOrd="0" destOrd="0" presId="urn:microsoft.com/office/officeart/2005/8/layout/hierarchy3#1"/>
    <dgm:cxn modelId="{E75E268F-825B-41E9-B8D8-FFCCAFC31153}" type="presParOf" srcId="{B841F91E-9C12-4ACE-8D7C-3CE8F14FE595}" destId="{A545E5CF-EBFB-4128-9530-ECA4A479B883}" srcOrd="0" destOrd="0" presId="urn:microsoft.com/office/officeart/2005/8/layout/hierarchy3#1"/>
    <dgm:cxn modelId="{AD8B2DDB-F5DF-4316-9EE9-8B1A120292DC}" type="presParOf" srcId="{A545E5CF-EBFB-4128-9530-ECA4A479B883}" destId="{81AE4C03-4F63-4E66-AFB3-58F936B2365D}" srcOrd="0" destOrd="0" presId="urn:microsoft.com/office/officeart/2005/8/layout/hierarchy3#1"/>
    <dgm:cxn modelId="{96D8369A-C80A-41FB-B4FB-D9DC34151689}" type="presParOf" srcId="{A545E5CF-EBFB-4128-9530-ECA4A479B883}" destId="{1A977D32-C5F1-4FC9-989C-081647778643}" srcOrd="1" destOrd="0" presId="urn:microsoft.com/office/officeart/2005/8/layout/hierarchy3#1"/>
    <dgm:cxn modelId="{AEFECDD6-56F2-4764-A961-280E01118C5D}" type="presParOf" srcId="{B841F91E-9C12-4ACE-8D7C-3CE8F14FE595}" destId="{6615A637-500F-4198-8267-A1BF443C5C4A}" srcOrd="1" destOrd="0" presId="urn:microsoft.com/office/officeart/2005/8/layout/hierarchy3#1"/>
    <dgm:cxn modelId="{42A6DE72-8914-4EA2-A708-71DBB613D110}" type="presParOf" srcId="{6615A637-500F-4198-8267-A1BF443C5C4A}" destId="{C9B30912-28EF-4FA9-A997-BCB18F233D02}" srcOrd="0" destOrd="0" presId="urn:microsoft.com/office/officeart/2005/8/layout/hierarchy3#1"/>
    <dgm:cxn modelId="{A0999D3F-606F-493C-B4D5-1DE2A1D6C664}" type="presParOf" srcId="{6615A637-500F-4198-8267-A1BF443C5C4A}" destId="{4BE9EC91-2C0E-4079-93DB-F2D41BF7CBD8}" srcOrd="1" destOrd="0" presId="urn:microsoft.com/office/officeart/2005/8/layout/hierarchy3#1"/>
    <dgm:cxn modelId="{78406DCA-B1BD-42A9-946A-06A032DFF6DE}" type="presParOf" srcId="{6615A637-500F-4198-8267-A1BF443C5C4A}" destId="{2095F752-6549-450A-817A-21FB5BDC3B00}" srcOrd="2" destOrd="0" presId="urn:microsoft.com/office/officeart/2005/8/layout/hierarchy3#1"/>
    <dgm:cxn modelId="{B400C9EE-830A-4128-8B71-2D193E02AAAF}" type="presParOf" srcId="{6615A637-500F-4198-8267-A1BF443C5C4A}" destId="{E39F6F71-4A68-450C-88EF-8CDEF983F280}" srcOrd="3" destOrd="0" presId="urn:microsoft.com/office/officeart/2005/8/layout/hierarchy3#1"/>
    <dgm:cxn modelId="{C006BCD0-F81E-48D3-9B73-9F457E6E93E2}" type="presParOf" srcId="{07D77F36-7587-4037-AF97-F42BB5A5515D}" destId="{2C5A3F12-2B4C-4B81-A10D-7C882ACF1951}" srcOrd="1" destOrd="0" presId="urn:microsoft.com/office/officeart/2005/8/layout/hierarchy3#1"/>
    <dgm:cxn modelId="{0B190632-DDB7-45AA-A9D6-61E4EC67FCB4}" type="presParOf" srcId="{2C5A3F12-2B4C-4B81-A10D-7C882ACF1951}" destId="{0D703751-13C0-4950-8607-CFF4BB81C575}" srcOrd="0" destOrd="0" presId="urn:microsoft.com/office/officeart/2005/8/layout/hierarchy3#1"/>
    <dgm:cxn modelId="{1CC2A532-C65B-4AA6-97BA-AE0A345FD4CD}" type="presParOf" srcId="{0D703751-13C0-4950-8607-CFF4BB81C575}" destId="{F510DA45-D1CA-414E-AD70-6CF9B7A0EAA6}" srcOrd="0" destOrd="0" presId="urn:microsoft.com/office/officeart/2005/8/layout/hierarchy3#1"/>
    <dgm:cxn modelId="{0B0BE876-5149-4764-8046-27E6AB81A226}" type="presParOf" srcId="{0D703751-13C0-4950-8607-CFF4BB81C575}" destId="{379E36A1-4362-43E4-9712-96BD1B918E8B}" srcOrd="1" destOrd="0" presId="urn:microsoft.com/office/officeart/2005/8/layout/hierarchy3#1"/>
    <dgm:cxn modelId="{053A73AC-0530-423F-AA55-744EF84608B4}" type="presParOf" srcId="{2C5A3F12-2B4C-4B81-A10D-7C882ACF1951}" destId="{EB592A35-9E69-46E4-956A-179F6091B9BF}" srcOrd="1" destOrd="0" presId="urn:microsoft.com/office/officeart/2005/8/layout/hierarchy3#1"/>
    <dgm:cxn modelId="{CFC693CE-EC9E-4DCA-88AE-D81C11A01995}" type="presParOf" srcId="{EB592A35-9E69-46E4-956A-179F6091B9BF}" destId="{79091F01-8C54-4371-A67F-147C73DE2FCA}" srcOrd="0" destOrd="0" presId="urn:microsoft.com/office/officeart/2005/8/layout/hierarchy3#1"/>
    <dgm:cxn modelId="{C433DB97-B889-4B47-A114-AD7FD8ADE632}" type="presParOf" srcId="{EB592A35-9E69-46E4-956A-179F6091B9BF}" destId="{4B5B3990-E7DC-458D-98B2-9CA1646CD337}" srcOrd="1" destOrd="0" presId="urn:microsoft.com/office/officeart/2005/8/layout/hierarchy3#1"/>
    <dgm:cxn modelId="{2FED4435-FB75-4686-9DBF-88687816BB29}" type="presParOf" srcId="{EB592A35-9E69-46E4-956A-179F6091B9BF}" destId="{2AE3265A-2362-48CD-A515-7288B5EF29DC}" srcOrd="2" destOrd="0" presId="urn:microsoft.com/office/officeart/2005/8/layout/hierarchy3#1"/>
    <dgm:cxn modelId="{BF67EAB4-B830-4CE3-9518-75AA8E39090B}" type="presParOf" srcId="{EB592A35-9E69-46E4-956A-179F6091B9BF}" destId="{BF3751A9-9AEA-458C-8E97-FA96BE794B78}" srcOrd="3" destOrd="0" presId="urn:microsoft.com/office/officeart/2005/8/layout/hierarchy3#1"/>
  </dgm:cxnLst>
  <dgm:bg/>
  <dgm:whole/>
  <dgm:extLst>
    <a:ext uri="http://schemas.microsoft.com/office/drawing/2008/diagram">
      <dsp:dataModelExt xmlns:dsp="http://schemas.microsoft.com/office/drawing/2008/diagram" xmlns=""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stAng" val="90"/>
                              <dgm:param type="ctrShpMap" val="fNode"/>
                            </dgm:alg>
                          </dgm:if>
                          <dgm:if name="Name67" axis="ch ch" ptType="node node" st="1 1" cnt="1 0" func="cnt" op="equ" val="2">
                            <dgm:alg type="cycle">
                              <dgm:param type="stAng" val="45"/>
                              <dgm:param type="spanAng" val="90"/>
                              <dgm:param type="ctrShpMap" val="fNode"/>
                            </dgm:alg>
                          </dgm:if>
                          <dgm:else name="Name68">
                            <dgm:alg type="cycle">
                              <dgm:param type="stAng" val="0"/>
                              <dgm:param type="spanAng" val="180"/>
                              <dgm:param type="ctrShpMap" val="fNode"/>
                            </dgm:alg>
                          </dgm:else>
                        </dgm:choose>
                      </dgm:if>
                      <dgm:if name="Name69" axis="ch" ptType="node" func="cnt" op="equ" val="2">
                        <dgm:choose name="Name70">
                          <dgm:if name="Name71" axis="ch ch" ptType="node node" st="1 1" cnt="1 0" func="cnt" op="equ" val="1">
                            <dgm:alg type="cycle">
                              <dgm:param type="stAng" val="0"/>
                              <dgm:param type="ctrShpMap" val="fNode"/>
                            </dgm:alg>
                          </dgm:if>
                          <dgm:if name="Name72" axis="ch ch" ptType="node node" st="1 1" cnt="1 0" func="cnt" op="equ" val="2">
                            <dgm:alg type="cycle">
                              <dgm:param type="stAng" val="315"/>
                              <dgm:param type="spanAng" val="90"/>
                              <dgm:param type="ctrShpMap" val="fNode"/>
                            </dgm:alg>
                          </dgm:if>
                          <dgm:else name="Name73">
                            <dgm:alg type="cycle">
                              <dgm:param type="stAng" val="270"/>
                              <dgm:param type="spanAng" val="180"/>
                              <dgm:param type="ctrShpMap" val="fNode"/>
                            </dgm:alg>
                          </dgm:else>
                        </dgm:choose>
                      </dgm:if>
                      <dgm:if name="Name74" axis="ch" ptType="node" func="cnt" op="equ" val="3">
                        <dgm:choose name="Name75">
                          <dgm:if name="Name76" axis="ch ch" ptType="node node" st="1 1" cnt="1 0" func="cnt" op="equ" val="1">
                            <dgm:alg type="cycle">
                              <dgm:param type="stAng" val="0"/>
                              <dgm:param type="ctrShpMap" val="fNode"/>
                            </dgm:alg>
                          </dgm:if>
                          <dgm:if name="Name77" axis="ch ch" ptType="node node" st="1 1" cnt="1 0" func="cnt" op="equ" val="2">
                            <dgm:alg type="cycle">
                              <dgm:param type="stAng" val="315"/>
                              <dgm:param type="spanAng" val="90"/>
                              <dgm:param type="ctrShpMap" val="fNode"/>
                            </dgm:alg>
                          </dgm:if>
                          <dgm:else name="Name78">
                            <dgm:alg type="cycle">
                              <dgm:param type="stAng" val="270"/>
                              <dgm:param type="spanAng" val="180"/>
                              <dgm:param type="ctrShpMap" val="fNode"/>
                            </dgm:alg>
                          </dgm:else>
                        </dgm:choose>
                      </dgm:if>
                      <dgm:if name="Name79" axis="ch" ptType="node" func="cnt" op="equ" val="4">
                        <dgm:choose name="Name80">
                          <dgm:if name="Name81" axis="ch ch" ptType="node node" st="1 1" cnt="1 0" func="cnt" op="equ" val="1">
                            <dgm:alg type="cycle">
                              <dgm:param type="stAng" val="0"/>
                              <dgm:param type="ctrShpMap" val="fNode"/>
                            </dgm:alg>
                          </dgm:if>
                          <dgm:if name="Name82" axis="ch ch" ptType="node node" st="1 1" cnt="1 0" func="cnt" op="equ" val="2">
                            <dgm:alg type="cycle">
                              <dgm:param type="stAng" val="315"/>
                              <dgm:param type="spanAng" val="90"/>
                              <dgm:param type="ctrShpMap" val="fNode"/>
                            </dgm:alg>
                          </dgm:if>
                          <dgm:else name="Name83">
                            <dgm:alg type="cycle">
                              <dgm:param type="stAng" val="292.5"/>
                              <dgm:param type="spanAng" val="135"/>
                              <dgm:param type="ctrShpMap" val="fNode"/>
                            </dgm:alg>
                          </dgm:else>
                        </dgm:choose>
                      </dgm:if>
                      <dgm:if name="Name84" axis="ch" ptType="node" func="cnt" op="equ" val="5">
                        <dgm:choose name="Name85">
                          <dgm:if name="Name86" axis="ch ch" ptType="node node" st="1 1" cnt="1 0" func="cnt" op="equ" val="1">
                            <dgm:alg type="cycle">
                              <dgm:param type="stAng" val="0"/>
                              <dgm:param type="ctrShpMap" val="fNode"/>
                            </dgm:alg>
                          </dgm:if>
                          <dgm:if name="Name87" axis="ch ch" ptType="node node" st="1 1" cnt="1 0" func="cnt" op="equ" val="2">
                            <dgm:alg type="cycle">
                              <dgm:param type="stAng" val="315"/>
                              <dgm:param type="spanAng" val="90"/>
                              <dgm:param type="ctrShpMap" val="fNode"/>
                            </dgm:alg>
                          </dgm:if>
                          <dgm:else name="Name88">
                            <dgm:alg type="cycle">
                              <dgm:param type="stAng" val="0"/>
                              <dgm:param type="spanAng" val="360"/>
                              <dgm:param type="ctrShpMap" val="fNode"/>
                            </dgm:alg>
                          </dgm:else>
                        </dgm:choose>
                      </dgm:if>
                      <dgm:if name="Name89" axis="ch" ptType="node" func="cnt" op="equ" val="6">
                        <dgm:choose name="Name90">
                          <dgm:if name="Name91" axis="ch ch" ptType="node node" st="1 1" cnt="1 0" func="cnt" op="equ" val="1">
                            <dgm:alg type="cycle">
                              <dgm:param type="stAng" val="0"/>
                              <dgm:param type="ctrShpMap" val="fNode"/>
                            </dgm:alg>
                          </dgm:if>
                          <dgm:if name="Name92" axis="ch ch" ptType="node node" st="1 1" cnt="1 0" func="cnt" op="equ" val="2">
                            <dgm:alg type="cycle">
                              <dgm:param type="stAng" val="315"/>
                              <dgm:param type="spanAng" val="90"/>
                              <dgm:param type="ctrShpMap" val="fNode"/>
                            </dgm:alg>
                          </dgm:if>
                          <dgm:else name="Name93">
                            <dgm:alg type="cycle">
                              <dgm:param type="stAng" val="0"/>
                              <dgm:param type="spanAng" val="360"/>
                              <dgm:param type="ctrShpMap" val="fNode"/>
                            </dgm:alg>
                          </dgm:else>
                        </dgm:choose>
                      </dgm:if>
                      <dgm:if name="Name94" axis="ch" ptType="node" func="cnt" op="gte" val="7">
                        <dgm:choose name="Name95">
                          <dgm:if name="Name96" axis="ch ch" ptType="node node" st="1 1" cnt="1 0" func="cnt" op="equ" val="1">
                            <dgm:alg type="cycle">
                              <dgm:param type="stAng" val="0"/>
                              <dgm:param type="ctrShpMap" val="fNode"/>
                            </dgm:alg>
                          </dgm:if>
                          <dgm:if name="Name97" axis="ch ch" ptType="node node" st="1 1" cnt="1 0" func="cnt" op="equ" val="2">
                            <dgm:alg type="cycle">
                              <dgm:param type="stAng" val="315"/>
                              <dgm:param type="spanAng" val="90"/>
                              <dgm:param type="ctrShpMap" val="fNode"/>
                            </dgm:alg>
                          </dgm:if>
                          <dgm:else name="Name98">
                            <dgm:alg type="cycle">
                              <dgm:param type="stAng" val="0"/>
                              <dgm:param type="spanAng" val="360"/>
                              <dgm:param type="ctrShpMap" val="fNode"/>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stAng" val="270"/>
                              <dgm:param type="ctrShpMap" val="fNode"/>
                            </dgm:alg>
                          </dgm:if>
                          <dgm:if name="Name105" axis="ch ch" ptType="node node" st="1 1" cnt="1 0" func="cnt" op="equ" val="2">
                            <dgm:alg type="cycle">
                              <dgm:param type="stAng" val="315"/>
                              <dgm:param type="spanAng" val="-90"/>
                              <dgm:param type="ctrShpMap" val="fNode"/>
                            </dgm:alg>
                          </dgm:if>
                          <dgm:else name="Name106">
                            <dgm:alg type="cycle">
                              <dgm:param type="stAng" val="0"/>
                              <dgm:param type="spanAng" val="-180"/>
                              <dgm:param type="ctrShpMap" val="fNode"/>
                            </dgm:alg>
                          </dgm:else>
                        </dgm:choose>
                      </dgm:if>
                      <dgm:if name="Name107" axis="ch" ptType="node" func="cnt" op="equ" val="2">
                        <dgm:choose name="Name108">
                          <dgm:if name="Name109" axis="ch ch" ptType="node node" st="1 1" cnt="1 0" func="cnt" op="equ" val="1">
                            <dgm:alg type="cycle">
                              <dgm:param type="stAng" val="0"/>
                              <dgm:param type="ctrShpMap" val="fNode"/>
                            </dgm:alg>
                          </dgm:if>
                          <dgm:if name="Name110" axis="ch ch" ptType="node node" st="1 1" cnt="1 0" func="cnt" op="equ" val="2">
                            <dgm:alg type="cycle">
                              <dgm:param type="stAng" val="45"/>
                              <dgm:param type="spanAng" val="-90"/>
                              <dgm:param type="ctrShpMap" val="fNode"/>
                            </dgm:alg>
                          </dgm:if>
                          <dgm:else name="Name111">
                            <dgm:alg type="cycle">
                              <dgm:param type="stAng" val="90"/>
                              <dgm:param type="spanAng" val="-180"/>
                              <dgm:param type="ctrShpMap" val="fNode"/>
                            </dgm:alg>
                          </dgm:else>
                        </dgm:choose>
                      </dgm:if>
                      <dgm:if name="Name112" axis="ch" ptType="node" func="cnt" op="equ" val="3">
                        <dgm:choose name="Name113">
                          <dgm:if name="Name114" axis="ch ch" ptType="node node" st="1 1" cnt="1 0" func="cnt" op="equ" val="1">
                            <dgm:alg type="cycle">
                              <dgm:param type="stAng" val="0"/>
                              <dgm:param type="ctrShpMap" val="fNode"/>
                            </dgm:alg>
                          </dgm:if>
                          <dgm:if name="Name115" axis="ch ch" ptType="node node" st="1 1" cnt="1 0" func="cnt" op="equ" val="2">
                            <dgm:alg type="cycle">
                              <dgm:param type="stAng" val="45"/>
                              <dgm:param type="spanAng" val="-90"/>
                              <dgm:param type="ctrShpMap" val="fNode"/>
                            </dgm:alg>
                          </dgm:if>
                          <dgm:else name="Name116">
                            <dgm:alg type="cycle">
                              <dgm:param type="stAng" val="90"/>
                              <dgm:param type="spanAng" val="-180"/>
                              <dgm:param type="ctrShpMap" val="fNode"/>
                            </dgm:alg>
                          </dgm:else>
                        </dgm:choose>
                      </dgm:if>
                      <dgm:if name="Name117" axis="ch" ptType="node" func="cnt" op="equ" val="4">
                        <dgm:choose name="Name118">
                          <dgm:if name="Name119" axis="ch ch" ptType="node node" st="1 1" cnt="1 0" func="cnt" op="equ" val="1">
                            <dgm:alg type="cycle">
                              <dgm:param type="stAng" val="0"/>
                              <dgm:param type="ctrShpMap" val="fNode"/>
                            </dgm:alg>
                          </dgm:if>
                          <dgm:if name="Name120" axis="ch ch" ptType="node node" st="1 1" cnt="1 0" func="cnt" op="equ" val="2">
                            <dgm:alg type="cycle">
                              <dgm:param type="stAng" val="45"/>
                              <dgm:param type="spanAng" val="-90"/>
                              <dgm:param type="ctrShpMap" val="fNode"/>
                            </dgm:alg>
                          </dgm:if>
                          <dgm:else name="Name121">
                            <dgm:alg type="cycle">
                              <dgm:param type="stAng" val="67.5"/>
                              <dgm:param type="spanAng" val="-135"/>
                              <dgm:param type="ctrShpMap" val="fNode"/>
                            </dgm:alg>
                          </dgm:else>
                        </dgm:choose>
                      </dgm:if>
                      <dgm:if name="Name122" axis="ch" ptType="node" func="cnt" op="equ" val="5">
                        <dgm:choose name="Name123">
                          <dgm:if name="Name124" axis="ch ch" ptType="node node" st="1 1" cnt="1 0" func="cnt" op="equ" val="1">
                            <dgm:alg type="cycle">
                              <dgm:param type="stAng" val="0"/>
                              <dgm:param type="ctrShpMap" val="fNode"/>
                            </dgm:alg>
                          </dgm:if>
                          <dgm:if name="Name125" axis="ch ch" ptType="node node" st="1 1" cnt="1 0" func="cnt" op="equ" val="2">
                            <dgm:alg type="cycle">
                              <dgm:param type="stAng" val="45"/>
                              <dgm:param type="spanAng" val="-90"/>
                              <dgm:param type="ctrShpMap" val="fNode"/>
                            </dgm:alg>
                          </dgm:if>
                          <dgm:else name="Name126">
                            <dgm:alg type="cycle">
                              <dgm:param type="stAng" val="0"/>
                              <dgm:param type="spanAng" val="-360"/>
                              <dgm:param type="ctrShpMap" val="fNode"/>
                            </dgm:alg>
                          </dgm:else>
                        </dgm:choose>
                      </dgm:if>
                      <dgm:if name="Name127" axis="ch" ptType="node" func="cnt" op="equ" val="6">
                        <dgm:choose name="Name128">
                          <dgm:if name="Name129" axis="ch ch" ptType="node node" st="1 1" cnt="1 0" func="cnt" op="equ" val="1">
                            <dgm:alg type="cycle">
                              <dgm:param type="stAng" val="0"/>
                              <dgm:param type="ctrShpMap" val="fNode"/>
                            </dgm:alg>
                          </dgm:if>
                          <dgm:if name="Name130" axis="ch ch" ptType="node node" st="1 1" cnt="1 0" func="cnt" op="equ" val="2">
                            <dgm:alg type="cycle">
                              <dgm:param type="stAng" val="45"/>
                              <dgm:param type="spanAng" val="-90"/>
                              <dgm:param type="ctrShpMap" val="fNode"/>
                            </dgm:alg>
                          </dgm:if>
                          <dgm:else name="Name131">
                            <dgm:alg type="cycle">
                              <dgm:param type="stAng" val="0"/>
                              <dgm:param type="spanAng" val="-360"/>
                              <dgm:param type="ctrShpMap" val="fNode"/>
                            </dgm:alg>
                          </dgm:else>
                        </dgm:choose>
                      </dgm:if>
                      <dgm:if name="Name132" axis="ch" ptType="node" func="cnt" op="gte" val="7">
                        <dgm:choose name="Name133">
                          <dgm:if name="Name134" axis="ch ch" ptType="node node" st="1 1" cnt="1 0" func="cnt" op="equ" val="1">
                            <dgm:alg type="cycle">
                              <dgm:param type="stAng" val="0"/>
                              <dgm:param type="ctrShpMap" val="fNode"/>
                            </dgm:alg>
                          </dgm:if>
                          <dgm:if name="Name135" axis="ch ch" ptType="node node" st="1 1" cnt="1 0" func="cnt" op="equ" val="2">
                            <dgm:alg type="cycle">
                              <dgm:param type="stAng" val="45"/>
                              <dgm:param type="spanAng" val="-90"/>
                              <dgm:param type="ctrShpMap" val="fNode"/>
                            </dgm:alg>
                          </dgm:if>
                          <dgm:else name="Name136">
                            <dgm:alg type="cycle">
                              <dgm:param type="stAng" val="0"/>
                              <dgm:param type="spanAng" val="-360"/>
                              <dgm:param type="ctrShpMap" val="fNode"/>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srcNode" val="textCenter"/>
                    <dgm:param type="dstNode" val="childCenter1"/>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stAng" val="180"/>
                              <dgm:param type="ctrShpMap" val="fNode"/>
                            </dgm:alg>
                          </dgm:if>
                          <dgm:if name="Name154" axis="ch ch" ptType="node node" st="2 1" cnt="1 0" func="cnt" op="equ" val="2">
                            <dgm:alg type="cycle">
                              <dgm:param type="stAng" val="135"/>
                              <dgm:param type="spanAng" val="90"/>
                              <dgm:param type="ctrShpMap" val="fNode"/>
                            </dgm:alg>
                          </dgm:if>
                          <dgm:else name="Name155">
                            <dgm:alg type="cycle">
                              <dgm:param type="stAng" val="90"/>
                              <dgm:param type="spanAng" val="180"/>
                              <dgm:param type="ctrShpMap" val="fNode"/>
                            </dgm:alg>
                          </dgm:else>
                        </dgm:choose>
                      </dgm:if>
                      <dgm:if name="Name156" axis="ch" ptType="node" func="cnt" op="equ" val="3">
                        <dgm:choose name="Name157">
                          <dgm:if name="Name158" axis="ch ch" ptType="node node" st="2 1" cnt="1 0" func="cnt" op="equ" val="1">
                            <dgm:alg type="cycle">
                              <dgm:param type="stAng" val="120"/>
                              <dgm:param type="ctrShpMap" val="fNode"/>
                              <dgm:param type="horzAlign" val="r"/>
                              <dgm:param type="vertAlign" val="b"/>
                            </dgm:alg>
                          </dgm:if>
                          <dgm:if name="Name159" axis="ch ch" ptType="node node" st="2 1" cnt="1 0" func="cnt" op="equ" val="2">
                            <dgm:alg type="cycle">
                              <dgm:param type="stAng" val="75"/>
                              <dgm:param type="spanAng" val="90"/>
                              <dgm:param type="ctrShpMap" val="fNode"/>
                              <dgm:param type="horzAlign" val="r"/>
                              <dgm:param type="vertAlign" val="b"/>
                            </dgm:alg>
                          </dgm:if>
                          <dgm:else name="Name160">
                            <dgm:alg type="cycle">
                              <dgm:param type="stAng" val="30"/>
                              <dgm:param type="spanAng" val="180"/>
                              <dgm:param type="ctrShpMap" val="fNode"/>
                            </dgm:alg>
                          </dgm:else>
                        </dgm:choose>
                      </dgm:if>
                      <dgm:if name="Name161" axis="ch" ptType="node" func="cnt" op="equ" val="4">
                        <dgm:choose name="Name162">
                          <dgm:if name="Name163" axis="ch ch" ptType="node node" st="2 1" cnt="1 0" func="cnt" op="equ" val="1">
                            <dgm:alg type="cycle">
                              <dgm:param type="stAng" val="90"/>
                              <dgm:param type="ctrShpMap" val="fNode"/>
                            </dgm:alg>
                          </dgm:if>
                          <dgm:if name="Name164" axis="ch ch" ptType="node node" st="2 1" cnt="1 0" func="cnt" op="equ" val="2">
                            <dgm:alg type="cycle">
                              <dgm:param type="stAng" val="45"/>
                              <dgm:param type="spanAng" val="90"/>
                              <dgm:param type="ctrShpMap" val="fNode"/>
                            </dgm:alg>
                          </dgm:if>
                          <dgm:else name="Name165">
                            <dgm:alg type="cycle">
                              <dgm:param type="stAng" val="22.5"/>
                              <dgm:param type="spanAng" val="135"/>
                              <dgm:param type="ctrShpMap" val="fNode"/>
                            </dgm:alg>
                          </dgm:else>
                        </dgm:choose>
                      </dgm:if>
                      <dgm:if name="Name166" axis="ch" ptType="node" func="cnt" op="equ" val="5">
                        <dgm:choose name="Name167">
                          <dgm:if name="Name168" axis="ch ch" ptType="node node" st="2 1" cnt="1 0" func="cnt" op="equ" val="1">
                            <dgm:alg type="cycle">
                              <dgm:param type="stAng" val="72"/>
                              <dgm:param type="ctrShpMap" val="fNode"/>
                            </dgm:alg>
                          </dgm:if>
                          <dgm:if name="Name169" axis="ch ch" ptType="node node" st="2 1" cnt="1 0" func="cnt" op="equ" val="2">
                            <dgm:alg type="cycle">
                              <dgm:param type="stAng" val="27"/>
                              <dgm:param type="spanAng" val="90"/>
                              <dgm:param type="ctrShpMap" val="fNode"/>
                            </dgm:alg>
                          </dgm:if>
                          <dgm:else name="Name170">
                            <dgm:alg type="cycle">
                              <dgm:param type="stAng" val="0"/>
                              <dgm:param type="spanAng" val="360"/>
                              <dgm:param type="ctrShpMap" val="fNode"/>
                            </dgm:alg>
                          </dgm:else>
                        </dgm:choose>
                      </dgm:if>
                      <dgm:if name="Name171" axis="ch" ptType="node" func="cnt" op="equ" val="6">
                        <dgm:choose name="Name172">
                          <dgm:if name="Name173" axis="ch ch" ptType="node node" st="2 1" cnt="1 0" func="cnt" op="equ" val="1">
                            <dgm:alg type="cycle">
                              <dgm:param type="stAng" val="60"/>
                              <dgm:param type="ctrShpMap" val="fNode"/>
                            </dgm:alg>
                          </dgm:if>
                          <dgm:if name="Name174" axis="ch ch" ptType="node node" st="2 1" cnt="1 0" func="cnt" op="equ" val="2">
                            <dgm:alg type="cycle">
                              <dgm:param type="stAng" val="15"/>
                              <dgm:param type="spanAng" val="90"/>
                              <dgm:param type="ctrShpMap" val="fNode"/>
                            </dgm:alg>
                          </dgm:if>
                          <dgm:else name="Name175">
                            <dgm:alg type="cycle">
                              <dgm:param type="stAng" val="0"/>
                              <dgm:param type="spanAng" val="360"/>
                              <dgm:param type="ctrShpMap" val="fNode"/>
                            </dgm:alg>
                          </dgm:else>
                        </dgm:choose>
                      </dgm:if>
                      <dgm:if name="Name176" axis="ch" ptType="node" func="cnt" op="gte" val="7">
                        <dgm:choose name="Name177">
                          <dgm:if name="Name178" axis="ch ch" ptType="node node" st="2 1" cnt="1 0" func="cnt" op="equ" val="1">
                            <dgm:alg type="cycle">
                              <dgm:param type="stAng" val="51"/>
                              <dgm:param type="ctrShpMap" val="fNode"/>
                            </dgm:alg>
                          </dgm:if>
                          <dgm:if name="Name179" axis="ch ch" ptType="node node" st="2 1" cnt="1 0" func="cnt" op="equ" val="2">
                            <dgm:alg type="cycle">
                              <dgm:param type="stAng" val="6"/>
                              <dgm:param type="spanAng" val="90"/>
                              <dgm:param type="ctrShpMap" val="fNode"/>
                            </dgm:alg>
                          </dgm:if>
                          <dgm:else name="Name180">
                            <dgm:alg type="cycle">
                              <dgm:param type="stAng" val="0"/>
                              <dgm:param type="spanAng" val="360"/>
                              <dgm:param type="ctrShpMap" val="fNode"/>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stAng" val="180"/>
                              <dgm:param type="ctrShpMap" val="fNode"/>
                            </dgm:alg>
                          </dgm:if>
                          <dgm:if name="Name187" axis="ch ch" ptType="node node" st="2 1" cnt="1 0" func="cnt" op="equ" val="2">
                            <dgm:alg type="cycle">
                              <dgm:param type="stAng" val="225"/>
                              <dgm:param type="spanAng" val="-90"/>
                              <dgm:param type="ctrShpMap" val="fNode"/>
                            </dgm:alg>
                          </dgm:if>
                          <dgm:else name="Name188">
                            <dgm:alg type="cycle">
                              <dgm:param type="stAng" val="270"/>
                              <dgm:param type="spanAng" val="-180"/>
                              <dgm:param type="ctrShpMap" val="fNode"/>
                            </dgm:alg>
                          </dgm:else>
                        </dgm:choose>
                      </dgm:if>
                      <dgm:if name="Name189" axis="ch" ptType="node" func="cnt" op="equ" val="3">
                        <dgm:choose name="Name190">
                          <dgm:if name="Name191" axis="ch ch" ptType="node node" st="2 1" cnt="1 0" func="cnt" op="equ" val="1">
                            <dgm:alg type="cycle">
                              <dgm:param type="stAng" val="240"/>
                              <dgm:param type="ctrShpMap" val="fNode"/>
                              <dgm:param type="horzAlign" val="l"/>
                              <dgm:param type="vertAlign" val="b"/>
                            </dgm:alg>
                          </dgm:if>
                          <dgm:if name="Name192" axis="ch ch" ptType="node node" st="2 1" cnt="1 0" func="cnt" op="equ" val="2">
                            <dgm:alg type="cycle">
                              <dgm:param type="stAng" val="285"/>
                              <dgm:param type="spanAng" val="-90"/>
                              <dgm:param type="ctrShpMap" val="fNode"/>
                              <dgm:param type="horzAlign" val="l"/>
                              <dgm:param type="vertAlign" val="b"/>
                            </dgm:alg>
                          </dgm:if>
                          <dgm:else name="Name193">
                            <dgm:alg type="cycle">
                              <dgm:param type="stAng" val="330"/>
                              <dgm:param type="spanAng" val="-180"/>
                              <dgm:param type="ctrShpMap" val="fNode"/>
                            </dgm:alg>
                          </dgm:else>
                        </dgm:choose>
                      </dgm:if>
                      <dgm:if name="Name194" axis="ch" ptType="node" func="cnt" op="equ" val="4">
                        <dgm:choose name="Name195">
                          <dgm:if name="Name196" axis="ch ch" ptType="node node" st="2 1" cnt="1 0" func="cnt" op="equ" val="1">
                            <dgm:alg type="cycle">
                              <dgm:param type="stAng" val="270"/>
                              <dgm:param type="ctrShpMap" val="fNode"/>
                            </dgm:alg>
                          </dgm:if>
                          <dgm:if name="Name197" axis="ch ch" ptType="node node" st="2 1" cnt="1 0" func="cnt" op="equ" val="2">
                            <dgm:alg type="cycle">
                              <dgm:param type="stAng" val="315"/>
                              <dgm:param type="spanAng" val="-90"/>
                              <dgm:param type="ctrShpMap" val="fNode"/>
                            </dgm:alg>
                          </dgm:if>
                          <dgm:else name="Name198">
                            <dgm:alg type="cycle">
                              <dgm:param type="stAng" val="337.5"/>
                              <dgm:param type="spanAng" val="-135"/>
                              <dgm:param type="ctrShpMap" val="fNode"/>
                            </dgm:alg>
                          </dgm:else>
                        </dgm:choose>
                      </dgm:if>
                      <dgm:if name="Name199" axis="ch" ptType="node" func="cnt" op="equ" val="5">
                        <dgm:choose name="Name200">
                          <dgm:if name="Name201" axis="ch ch" ptType="node node" st="2 1" cnt="1 0" func="cnt" op="equ" val="1">
                            <dgm:alg type="cycle">
                              <dgm:param type="stAng" val="288"/>
                              <dgm:param type="ctrShpMap" val="fNode"/>
                            </dgm:alg>
                          </dgm:if>
                          <dgm:if name="Name202" axis="ch ch" ptType="node node" st="2 1" cnt="1 0" func="cnt" op="equ" val="2">
                            <dgm:alg type="cycle">
                              <dgm:param type="stAng" val="333"/>
                              <dgm:param type="spanAng" val="-90"/>
                              <dgm:param type="ctrShpMap" val="fNode"/>
                            </dgm:alg>
                          </dgm:if>
                          <dgm:else name="Name203">
                            <dgm:alg type="cycle">
                              <dgm:param type="stAng" val="0"/>
                              <dgm:param type="spanAng" val="-360"/>
                              <dgm:param type="ctrShpMap" val="fNode"/>
                            </dgm:alg>
                          </dgm:else>
                        </dgm:choose>
                      </dgm:if>
                      <dgm:if name="Name204" axis="ch" ptType="node" func="cnt" op="equ" val="6">
                        <dgm:choose name="Name205">
                          <dgm:if name="Name206" axis="ch ch" ptType="node node" st="2 1" cnt="1 0" func="cnt" op="equ" val="1">
                            <dgm:alg type="cycle">
                              <dgm:param type="stAng" val="300"/>
                              <dgm:param type="ctrShpMap" val="fNode"/>
                            </dgm:alg>
                          </dgm:if>
                          <dgm:if name="Name207" axis="ch ch" ptType="node node" st="2 1" cnt="1 0" func="cnt" op="equ" val="2">
                            <dgm:alg type="cycle">
                              <dgm:param type="stAng" val="345"/>
                              <dgm:param type="spanAng" val="-90"/>
                              <dgm:param type="ctrShpMap" val="fNode"/>
                            </dgm:alg>
                          </dgm:if>
                          <dgm:else name="Name208">
                            <dgm:alg type="cycle">
                              <dgm:param type="stAng" val="0"/>
                              <dgm:param type="spanAng" val="-360"/>
                              <dgm:param type="ctrShpMap" val="fNode"/>
                            </dgm:alg>
                          </dgm:else>
                        </dgm:choose>
                      </dgm:if>
                      <dgm:if name="Name209" axis="ch" ptType="node" func="cnt" op="gte" val="7">
                        <dgm:choose name="Name210">
                          <dgm:if name="Name211" axis="ch ch" ptType="node node" st="2 1" cnt="1 0" func="cnt" op="equ" val="1">
                            <dgm:alg type="cycle">
                              <dgm:param type="stAng" val="308"/>
                              <dgm:param type="ctrShpMap" val="fNode"/>
                            </dgm:alg>
                          </dgm:if>
                          <dgm:if name="Name212" axis="ch ch" ptType="node node" st="2 1" cnt="1 0" func="cnt" op="equ" val="2">
                            <dgm:alg type="cycle">
                              <dgm:param type="stAng" val="353"/>
                              <dgm:param type="spanAng" val="-90"/>
                              <dgm:param type="ctrShpMap" val="fNode"/>
                            </dgm:alg>
                          </dgm:if>
                          <dgm:else name="Name213">
                            <dgm:alg type="cycle">
                              <dgm:param type="stAng" val="0"/>
                              <dgm:param type="spanAng" val="-360"/>
                              <dgm:param type="ctrShpMap" val="fNode"/>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srcNode" val="textCenter"/>
                    <dgm:param type="dstNode" val="childCenter2"/>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stAng" val="240"/>
                              <dgm:param type="ctrShpMap" val="fNode"/>
                              <dgm:param type="horzAlign" val="l"/>
                              <dgm:param type="vertAlign" val="b"/>
                            </dgm:alg>
                          </dgm:if>
                          <dgm:if name="Name231" axis="ch ch" ptType="node node" st="3 1" cnt="1 0" func="cnt" op="equ" val="2">
                            <dgm:alg type="cycle">
                              <dgm:param type="stAng" val="195"/>
                              <dgm:param type="spanAng" val="90"/>
                              <dgm:param type="ctrShpMap" val="fNode"/>
                              <dgm:param type="horzAlign" val="l"/>
                              <dgm:param type="vertAlign" val="b"/>
                            </dgm:alg>
                          </dgm:if>
                          <dgm:else name="Name232">
                            <dgm:alg type="cycle">
                              <dgm:param type="stAng" val="150"/>
                              <dgm:param type="spanAng" val="180"/>
                              <dgm:param type="ctrShpMap" val="fNode"/>
                            </dgm:alg>
                          </dgm:else>
                        </dgm:choose>
                      </dgm:if>
                      <dgm:if name="Name233" axis="ch" ptType="node" func="cnt" op="equ" val="4">
                        <dgm:choose name="Name234">
                          <dgm:if name="Name235" axis="ch ch" ptType="node node" st="3 1" cnt="1 0" func="cnt" op="equ" val="1">
                            <dgm:alg type="cycle">
                              <dgm:param type="stAng" val="180"/>
                              <dgm:param type="ctrShpMap" val="fNode"/>
                            </dgm:alg>
                          </dgm:if>
                          <dgm:if name="Name236" axis="ch ch" ptType="node node" st="3 1" cnt="1 0" func="cnt" op="equ" val="2">
                            <dgm:alg type="cycle">
                              <dgm:param type="stAng" val="135"/>
                              <dgm:param type="spanAng" val="90"/>
                              <dgm:param type="ctrShpMap" val="fNode"/>
                            </dgm:alg>
                          </dgm:if>
                          <dgm:else name="Name237">
                            <dgm:alg type="cycle">
                              <dgm:param type="stAng" val="112.5"/>
                              <dgm:param type="spanAng" val="135"/>
                              <dgm:param type="ctrShpMap" val="fNode"/>
                            </dgm:alg>
                          </dgm:else>
                        </dgm:choose>
                      </dgm:if>
                      <dgm:if name="Name238" axis="ch" ptType="node" func="cnt" op="equ" val="5">
                        <dgm:choose name="Name239">
                          <dgm:if name="Name240" axis="ch ch" ptType="node node" st="3 1" cnt="1 0" func="cnt" op="equ" val="1">
                            <dgm:alg type="cycle">
                              <dgm:param type="stAng" val="144"/>
                              <dgm:param type="ctrShpMap" val="fNode"/>
                            </dgm:alg>
                          </dgm:if>
                          <dgm:if name="Name241" axis="ch ch" ptType="node node" st="3 1" cnt="1 0" func="cnt" op="equ" val="2">
                            <dgm:alg type="cycle">
                              <dgm:param type="stAng" val="99"/>
                              <dgm:param type="spanAng" val="90"/>
                              <dgm:param type="ctrShpMap" val="fNode"/>
                            </dgm:alg>
                          </dgm:if>
                          <dgm:else name="Name242">
                            <dgm:alg type="cycle">
                              <dgm:param type="stAng" val="0"/>
                              <dgm:param type="spanAng" val="360"/>
                              <dgm:param type="ctrShpMap" val="fNode"/>
                            </dgm:alg>
                          </dgm:else>
                        </dgm:choose>
                      </dgm:if>
                      <dgm:if name="Name243" axis="ch" ptType="node" func="cnt" op="equ" val="6">
                        <dgm:choose name="Name244">
                          <dgm:if name="Name245" axis="ch ch" ptType="node node" st="3 1" cnt="1 0" func="cnt" op="equ" val="1">
                            <dgm:alg type="cycle">
                              <dgm:param type="stAng" val="120"/>
                              <dgm:param type="ctrShpMap" val="fNode"/>
                            </dgm:alg>
                          </dgm:if>
                          <dgm:if name="Name246" axis="ch ch" ptType="node node" st="3 1" cnt="1 0" func="cnt" op="equ" val="2">
                            <dgm:alg type="cycle">
                              <dgm:param type="stAng" val="75"/>
                              <dgm:param type="spanAng" val="90"/>
                              <dgm:param type="ctrShpMap" val="fNode"/>
                            </dgm:alg>
                          </dgm:if>
                          <dgm:else name="Name247">
                            <dgm:alg type="cycle">
                              <dgm:param type="stAng" val="0"/>
                              <dgm:param type="spanAng" val="360"/>
                              <dgm:param type="ctrShpMap" val="fNode"/>
                            </dgm:alg>
                          </dgm:else>
                        </dgm:choose>
                      </dgm:if>
                      <dgm:if name="Name248" axis="ch" ptType="node" func="cnt" op="gte" val="7">
                        <dgm:choose name="Name249">
                          <dgm:if name="Name250" axis="ch ch" ptType="node node" st="3 1" cnt="1 0" func="cnt" op="equ" val="1">
                            <dgm:alg type="cycle">
                              <dgm:param type="stAng" val="102"/>
                              <dgm:param type="ctrShpMap" val="fNode"/>
                            </dgm:alg>
                          </dgm:if>
                          <dgm:if name="Name251" axis="ch ch" ptType="node node" st="3 1" cnt="1 0" func="cnt" op="equ" val="2">
                            <dgm:alg type="cycle">
                              <dgm:param type="stAng" val="57"/>
                              <dgm:param type="spanAng" val="90"/>
                              <dgm:param type="ctrShpMap" val="fNode"/>
                            </dgm:alg>
                          </dgm:if>
                          <dgm:else name="Name252">
                            <dgm:alg type="cycle">
                              <dgm:param type="stAng" val="0"/>
                              <dgm:param type="spanAng" val="360"/>
                              <dgm:param type="ctrShpMap" val="fNode"/>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stAng" val="120"/>
                              <dgm:param type="ctrShpMap" val="fNode"/>
                              <dgm:param type="horzAlign" val="r"/>
                              <dgm:param type="vertAlign" val="b"/>
                            </dgm:alg>
                          </dgm:if>
                          <dgm:if name="Name259" axis="ch ch" ptType="node node" st="3 1" cnt="1 0" func="cnt" op="equ" val="2">
                            <dgm:alg type="cycle">
                              <dgm:param type="stAng" val="165"/>
                              <dgm:param type="spanAng" val="-90"/>
                              <dgm:param type="ctrShpMap" val="fNode"/>
                              <dgm:param type="horzAlign" val="r"/>
                              <dgm:param type="vertAlign" val="b"/>
                            </dgm:alg>
                          </dgm:if>
                          <dgm:else name="Name260">
                            <dgm:alg type="cycle">
                              <dgm:param type="stAng" val="210"/>
                              <dgm:param type="spanAng" val="-180"/>
                              <dgm:param type="ctrShpMap" val="fNode"/>
                            </dgm:alg>
                          </dgm:else>
                        </dgm:choose>
                      </dgm:if>
                      <dgm:if name="Name261" axis="ch" ptType="node" func="cnt" op="equ" val="4">
                        <dgm:choose name="Name262">
                          <dgm:if name="Name263" axis="ch ch" ptType="node node" st="3 1" cnt="1 0" func="cnt" op="equ" val="1">
                            <dgm:alg type="cycle">
                              <dgm:param type="stAng" val="180"/>
                              <dgm:param type="ctrShpMap" val="fNode"/>
                            </dgm:alg>
                          </dgm:if>
                          <dgm:if name="Name264" axis="ch ch" ptType="node node" st="3 1" cnt="1 0" func="cnt" op="equ" val="2">
                            <dgm:alg type="cycle">
                              <dgm:param type="stAng" val="225"/>
                              <dgm:param type="spanAng" val="-90"/>
                              <dgm:param type="ctrShpMap" val="fNode"/>
                            </dgm:alg>
                          </dgm:if>
                          <dgm:else name="Name265">
                            <dgm:alg type="cycle">
                              <dgm:param type="stAng" val="247.5"/>
                              <dgm:param type="spanAng" val="-135"/>
                              <dgm:param type="ctrShpMap" val="fNode"/>
                            </dgm:alg>
                          </dgm:else>
                        </dgm:choose>
                      </dgm:if>
                      <dgm:if name="Name266" axis="ch" ptType="node" func="cnt" op="equ" val="5">
                        <dgm:choose name="Name267">
                          <dgm:if name="Name268" axis="ch ch" ptType="node node" st="3 1" cnt="1 0" func="cnt" op="equ" val="1">
                            <dgm:alg type="cycle">
                              <dgm:param type="stAng" val="216"/>
                              <dgm:param type="ctrShpMap" val="fNode"/>
                            </dgm:alg>
                          </dgm:if>
                          <dgm:if name="Name269" axis="ch ch" ptType="node node" st="3 1" cnt="1 0" func="cnt" op="equ" val="2">
                            <dgm:alg type="cycle">
                              <dgm:param type="stAng" val="261"/>
                              <dgm:param type="spanAng" val="-90"/>
                              <dgm:param type="ctrShpMap" val="fNode"/>
                            </dgm:alg>
                          </dgm:if>
                          <dgm:else name="Name270">
                            <dgm:alg type="cycle">
                              <dgm:param type="stAng" val="0"/>
                              <dgm:param type="spanAng" val="-360"/>
                              <dgm:param type="ctrShpMap" val="fNode"/>
                            </dgm:alg>
                          </dgm:else>
                        </dgm:choose>
                      </dgm:if>
                      <dgm:if name="Name271" axis="ch" ptType="node" func="cnt" op="equ" val="6">
                        <dgm:choose name="Name272">
                          <dgm:if name="Name273" axis="ch ch" ptType="node node" st="3 1" cnt="1 0" func="cnt" op="equ" val="1">
                            <dgm:alg type="cycle">
                              <dgm:param type="stAng" val="240"/>
                              <dgm:param type="ctrShpMap" val="fNode"/>
                            </dgm:alg>
                          </dgm:if>
                          <dgm:if name="Name274" axis="ch ch" ptType="node node" st="3 1" cnt="1 0" func="cnt" op="equ" val="2">
                            <dgm:alg type="cycle">
                              <dgm:param type="stAng" val="285"/>
                              <dgm:param type="spanAng" val="-90"/>
                              <dgm:param type="ctrShpMap" val="fNode"/>
                            </dgm:alg>
                          </dgm:if>
                          <dgm:else name="Name275">
                            <dgm:alg type="cycle">
                              <dgm:param type="stAng" val="0"/>
                              <dgm:param type="spanAng" val="-360"/>
                              <dgm:param type="ctrShpMap" val="fNode"/>
                            </dgm:alg>
                          </dgm:else>
                        </dgm:choose>
                      </dgm:if>
                      <dgm:if name="Name276" axis="ch" ptType="node" func="cnt" op="gte" val="7">
                        <dgm:choose name="Name277">
                          <dgm:if name="Name278" axis="ch ch" ptType="node node" st="3 1" cnt="1 0" func="cnt" op="equ" val="1">
                            <dgm:alg type="cycle">
                              <dgm:param type="stAng" val="257"/>
                              <dgm:param type="ctrShpMap" val="fNode"/>
                            </dgm:alg>
                          </dgm:if>
                          <dgm:if name="Name279" axis="ch ch" ptType="node node" st="3 1" cnt="1 0" func="cnt" op="equ" val="2">
                            <dgm:alg type="cycle">
                              <dgm:param type="stAng" val="302"/>
                              <dgm:param type="spanAng" val="-90"/>
                              <dgm:param type="ctrShpMap" val="fNode"/>
                            </dgm:alg>
                          </dgm:if>
                          <dgm:else name="Name280">
                            <dgm:alg type="cycle">
                              <dgm:param type="stAng" val="0"/>
                              <dgm:param type="spanAng" val="-360"/>
                              <dgm:param type="ctrShpMap" val="fNode"/>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srcNode" val="textCenter"/>
                    <dgm:param type="dstNode" val="childCenter3"/>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stAng" val="270"/>
                              <dgm:param type="ctrShpMap" val="fNode"/>
                            </dgm:alg>
                          </dgm:if>
                          <dgm:if name="Name298" axis="ch ch" ptType="node node" st="4 1" cnt="1 0" func="cnt" op="equ" val="2">
                            <dgm:alg type="cycle">
                              <dgm:param type="stAng" val="225"/>
                              <dgm:param type="spanAng" val="90"/>
                              <dgm:param type="ctrShpMap" val="fNode"/>
                            </dgm:alg>
                          </dgm:if>
                          <dgm:else name="Name299">
                            <dgm:alg type="cycle">
                              <dgm:param type="stAng" val="202.5"/>
                              <dgm:param type="spanAng" val="135"/>
                              <dgm:param type="ctrShpMap" val="fNode"/>
                            </dgm:alg>
                          </dgm:else>
                        </dgm:choose>
                      </dgm:if>
                      <dgm:if name="Name300" axis="ch" ptType="node" func="cnt" op="equ" val="5">
                        <dgm:choose name="Name301">
                          <dgm:if name="Name302" axis="ch ch" ptType="node node" st="4 1" cnt="1 0" func="cnt" op="equ" val="1">
                            <dgm:alg type="cycle">
                              <dgm:param type="stAng" val="216"/>
                              <dgm:param type="ctrShpMap" val="fNode"/>
                            </dgm:alg>
                          </dgm:if>
                          <dgm:if name="Name303" axis="ch ch" ptType="node node" st="4 1" cnt="1 0" func="cnt" op="equ" val="2">
                            <dgm:alg type="cycle">
                              <dgm:param type="stAng" val="171"/>
                              <dgm:param type="spanAng" val="90"/>
                              <dgm:param type="ctrShpMap" val="fNode"/>
                            </dgm:alg>
                          </dgm:if>
                          <dgm:else name="Name304">
                            <dgm:alg type="cycle">
                              <dgm:param type="stAng" val="0"/>
                              <dgm:param type="spanAng" val="360"/>
                              <dgm:param type="ctrShpMap" val="fNode"/>
                            </dgm:alg>
                          </dgm:else>
                        </dgm:choose>
                      </dgm:if>
                      <dgm:if name="Name305" axis="ch" ptType="node" func="cnt" op="equ" val="6">
                        <dgm:choose name="Name306">
                          <dgm:if name="Name307" axis="ch ch" ptType="node node" st="4 1" cnt="1 0" func="cnt" op="equ" val="1">
                            <dgm:alg type="cycle">
                              <dgm:param type="stAng" val="180"/>
                              <dgm:param type="ctrShpMap" val="fNode"/>
                            </dgm:alg>
                          </dgm:if>
                          <dgm:if name="Name308" axis="ch ch" ptType="node node" st="4 1" cnt="1 0" func="cnt" op="equ" val="2">
                            <dgm:alg type="cycle">
                              <dgm:param type="stAng" val="135"/>
                              <dgm:param type="spanAng" val="90"/>
                              <dgm:param type="ctrShpMap" val="fNode"/>
                            </dgm:alg>
                          </dgm:if>
                          <dgm:else name="Name309">
                            <dgm:alg type="cycle">
                              <dgm:param type="stAng" val="0"/>
                              <dgm:param type="spanAng" val="360"/>
                              <dgm:param type="ctrShpMap" val="fNode"/>
                            </dgm:alg>
                          </dgm:else>
                        </dgm:choose>
                      </dgm:if>
                      <dgm:if name="Name310" axis="ch" ptType="node" func="cnt" op="gte" val="7">
                        <dgm:choose name="Name311">
                          <dgm:if name="Name312" axis="ch ch" ptType="node node" st="4 1" cnt="1 0" func="cnt" op="equ" val="1">
                            <dgm:alg type="cycle">
                              <dgm:param type="stAng" val="154"/>
                              <dgm:param type="ctrShpMap" val="fNode"/>
                            </dgm:alg>
                          </dgm:if>
                          <dgm:if name="Name313" axis="ch ch" ptType="node node" st="4 1" cnt="1 0" func="cnt" op="equ" val="2">
                            <dgm:alg type="cycle">
                              <dgm:param type="stAng" val="109"/>
                              <dgm:param type="spanAng" val="90"/>
                              <dgm:param type="ctrShpMap" val="fNode"/>
                            </dgm:alg>
                          </dgm:if>
                          <dgm:else name="Name314">
                            <dgm:alg type="cycle">
                              <dgm:param type="stAng" val="0"/>
                              <dgm:param type="spanAng" val="360"/>
                              <dgm:param type="ctrShpMap" val="fNode"/>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stAng" val="90"/>
                              <dgm:param type="ctrShpMap" val="fNode"/>
                            </dgm:alg>
                          </dgm:if>
                          <dgm:if name="Name321" axis="ch ch" ptType="node node" st="4 1" cnt="1 0" func="cnt" op="equ" val="2">
                            <dgm:alg type="cycle">
                              <dgm:param type="stAng" val="135"/>
                              <dgm:param type="spanAng" val="-90"/>
                              <dgm:param type="ctrShpMap" val="fNode"/>
                            </dgm:alg>
                          </dgm:if>
                          <dgm:else name="Name322">
                            <dgm:alg type="cycle">
                              <dgm:param type="stAng" val="157.5"/>
                              <dgm:param type="spanAng" val="-135"/>
                              <dgm:param type="ctrShpMap" val="fNode"/>
                            </dgm:alg>
                          </dgm:else>
                        </dgm:choose>
                      </dgm:if>
                      <dgm:if name="Name323" axis="ch" ptType="node" func="cnt" op="equ" val="5">
                        <dgm:choose name="Name324">
                          <dgm:if name="Name325" axis="ch ch" ptType="node node" st="4 1" cnt="1 0" func="cnt" op="equ" val="1">
                            <dgm:alg type="cycle">
                              <dgm:param type="stAng" val="144"/>
                              <dgm:param type="ctrShpMap" val="fNode"/>
                            </dgm:alg>
                          </dgm:if>
                          <dgm:if name="Name326" axis="ch ch" ptType="node node" st="4 1" cnt="1 0" func="cnt" op="equ" val="2">
                            <dgm:alg type="cycle">
                              <dgm:param type="stAng" val="189"/>
                              <dgm:param type="spanAng" val="-90"/>
                              <dgm:param type="ctrShpMap" val="fNode"/>
                            </dgm:alg>
                          </dgm:if>
                          <dgm:else name="Name327">
                            <dgm:alg type="cycle">
                              <dgm:param type="stAng" val="0"/>
                              <dgm:param type="spanAng" val="-360"/>
                              <dgm:param type="ctrShpMap" val="fNode"/>
                            </dgm:alg>
                          </dgm:else>
                        </dgm:choose>
                      </dgm:if>
                      <dgm:if name="Name328" axis="ch" ptType="node" func="cnt" op="equ" val="6">
                        <dgm:choose name="Name329">
                          <dgm:if name="Name330" axis="ch ch" ptType="node node" st="4 1" cnt="1 0" func="cnt" op="equ" val="1">
                            <dgm:alg type="cycle">
                              <dgm:param type="stAng" val="180"/>
                              <dgm:param type="ctrShpMap" val="fNode"/>
                            </dgm:alg>
                          </dgm:if>
                          <dgm:if name="Name331" axis="ch ch" ptType="node node" st="4 1" cnt="1 0" func="cnt" op="equ" val="2">
                            <dgm:alg type="cycle">
                              <dgm:param type="stAng" val="225"/>
                              <dgm:param type="spanAng" val="-90"/>
                              <dgm:param type="ctrShpMap" val="fNode"/>
                            </dgm:alg>
                          </dgm:if>
                          <dgm:else name="Name332">
                            <dgm:alg type="cycle">
                              <dgm:param type="stAng" val="0"/>
                              <dgm:param type="spanAng" val="-360"/>
                              <dgm:param type="ctrShpMap" val="fNode"/>
                            </dgm:alg>
                          </dgm:else>
                        </dgm:choose>
                      </dgm:if>
                      <dgm:if name="Name333" axis="ch" ptType="node" func="cnt" op="gte" val="7">
                        <dgm:choose name="Name334">
                          <dgm:if name="Name335" axis="ch ch" ptType="node node" st="4 1" cnt="1 0" func="cnt" op="equ" val="1">
                            <dgm:alg type="cycle">
                              <dgm:param type="stAng" val="205"/>
                              <dgm:param type="ctrShpMap" val="fNode"/>
                            </dgm:alg>
                          </dgm:if>
                          <dgm:if name="Name336" axis="ch ch" ptType="node node" st="4 1" cnt="1 0" func="cnt" op="equ" val="2">
                            <dgm:alg type="cycle">
                              <dgm:param type="stAng" val="250"/>
                              <dgm:param type="spanAng" val="-90"/>
                              <dgm:param type="ctrShpMap" val="fNode"/>
                            </dgm:alg>
                          </dgm:if>
                          <dgm:else name="Name337">
                            <dgm:alg type="cycle">
                              <dgm:param type="stAng" val="0"/>
                              <dgm:param type="spanAng" val="-360"/>
                              <dgm:param type="ctrShpMap" val="fNode"/>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srcNode" val="textCenter"/>
                    <dgm:param type="dstNode" val="childCenter4"/>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stAng" val="288"/>
                              <dgm:param type="ctrShpMap" val="fNode"/>
                            </dgm:alg>
                          </dgm:if>
                          <dgm:if name="Name355" axis="ch ch" ptType="node node" st="5 1" cnt="1 0" func="cnt" op="equ" val="2">
                            <dgm:alg type="cycle">
                              <dgm:param type="stAng" val="243"/>
                              <dgm:param type="spanAng" val="90"/>
                              <dgm:param type="ctrShpMap" val="fNode"/>
                            </dgm:alg>
                          </dgm:if>
                          <dgm:else name="Name356">
                            <dgm:alg type="cycle">
                              <dgm:param type="stAng" val="0"/>
                              <dgm:param type="spanAng" val="360"/>
                              <dgm:param type="ctrShpMap" val="fNode"/>
                            </dgm:alg>
                          </dgm:else>
                        </dgm:choose>
                      </dgm:if>
                      <dgm:if name="Name357" axis="ch" ptType="node" func="cnt" op="equ" val="6">
                        <dgm:choose name="Name358">
                          <dgm:if name="Name359" axis="ch ch" ptType="node node" st="5 1" cnt="1 0" func="cnt" op="equ" val="1">
                            <dgm:alg type="cycle">
                              <dgm:param type="stAng" val="240"/>
                              <dgm:param type="ctrShpMap" val="fNode"/>
                            </dgm:alg>
                          </dgm:if>
                          <dgm:if name="Name360" axis="ch ch" ptType="node node" st="5 1" cnt="1 0" func="cnt" op="equ" val="2">
                            <dgm:alg type="cycle">
                              <dgm:param type="stAng" val="195"/>
                              <dgm:param type="spanAng" val="90"/>
                              <dgm:param type="ctrShpMap" val="fNode"/>
                            </dgm:alg>
                          </dgm:if>
                          <dgm:else name="Name361">
                            <dgm:alg type="cycle">
                              <dgm:param type="stAng" val="0"/>
                              <dgm:param type="spanAng" val="360"/>
                              <dgm:param type="ctrShpMap" val="fNode"/>
                            </dgm:alg>
                          </dgm:else>
                        </dgm:choose>
                      </dgm:if>
                      <dgm:if name="Name362" axis="ch" ptType="node" func="cnt" op="gte" val="7">
                        <dgm:choose name="Name363">
                          <dgm:if name="Name364" axis="ch ch" ptType="node node" st="5 1" cnt="1 0" func="cnt" op="equ" val="1">
                            <dgm:alg type="cycle">
                              <dgm:param type="stAng" val="205"/>
                              <dgm:param type="ctrShpMap" val="fNode"/>
                            </dgm:alg>
                          </dgm:if>
                          <dgm:if name="Name365" axis="ch ch" ptType="node node" st="5 1" cnt="1 0" func="cnt" op="equ" val="2">
                            <dgm:alg type="cycle">
                              <dgm:param type="stAng" val="160"/>
                              <dgm:param type="spanAng" val="90"/>
                              <dgm:param type="ctrShpMap" val="fNode"/>
                            </dgm:alg>
                          </dgm:if>
                          <dgm:else name="Name366">
                            <dgm:alg type="cycle">
                              <dgm:param type="stAng" val="0"/>
                              <dgm:param type="spanAng" val="360"/>
                              <dgm:param type="ctrShpMap" val="fNode"/>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stAng" val="72"/>
                              <dgm:param type="ctrShpMap" val="fNode"/>
                            </dgm:alg>
                          </dgm:if>
                          <dgm:if name="Name373" axis="ch ch" ptType="node node" st="5 1" cnt="1 0" func="cnt" op="equ" val="2">
                            <dgm:alg type="cycle">
                              <dgm:param type="stAng" val="117"/>
                              <dgm:param type="spanAng" val="-90"/>
                              <dgm:param type="ctrShpMap" val="fNode"/>
                            </dgm:alg>
                          </dgm:if>
                          <dgm:else name="Name374">
                            <dgm:alg type="cycle">
                              <dgm:param type="stAng" val="0"/>
                              <dgm:param type="spanAng" val="-360"/>
                              <dgm:param type="ctrShpMap" val="fNode"/>
                            </dgm:alg>
                          </dgm:else>
                        </dgm:choose>
                      </dgm:if>
                      <dgm:if name="Name375" axis="ch" ptType="node" func="cnt" op="equ" val="6">
                        <dgm:choose name="Name376">
                          <dgm:if name="Name377" axis="ch ch" ptType="node node" st="5 1" cnt="1 0" func="cnt" op="equ" val="1">
                            <dgm:alg type="cycle">
                              <dgm:param type="stAng" val="120"/>
                              <dgm:param type="ctrShpMap" val="fNode"/>
                            </dgm:alg>
                          </dgm:if>
                          <dgm:if name="Name378" axis="ch ch" ptType="node node" st="5 1" cnt="1 0" func="cnt" op="equ" val="2">
                            <dgm:alg type="cycle">
                              <dgm:param type="stAng" val="165"/>
                              <dgm:param type="spanAng" val="-90"/>
                              <dgm:param type="ctrShpMap" val="fNode"/>
                            </dgm:alg>
                          </dgm:if>
                          <dgm:else name="Name379">
                            <dgm:alg type="cycle">
                              <dgm:param type="stAng" val="0"/>
                              <dgm:param type="spanAng" val="-360"/>
                              <dgm:param type="ctrShpMap" val="fNode"/>
                            </dgm:alg>
                          </dgm:else>
                        </dgm:choose>
                      </dgm:if>
                      <dgm:if name="Name380" axis="ch" ptType="node" func="cnt" op="gte" val="7">
                        <dgm:choose name="Name381">
                          <dgm:if name="Name382" axis="ch ch" ptType="node node" st="5 1" cnt="1 0" func="cnt" op="equ" val="1">
                            <dgm:alg type="cycle">
                              <dgm:param type="stAng" val="154"/>
                              <dgm:param type="ctrShpMap" val="fNode"/>
                            </dgm:alg>
                          </dgm:if>
                          <dgm:if name="Name383" axis="ch ch" ptType="node node" st="5 1" cnt="1 0" func="cnt" op="equ" val="2">
                            <dgm:alg type="cycle">
                              <dgm:param type="stAng" val="199"/>
                              <dgm:param type="spanAng" val="-90"/>
                              <dgm:param type="ctrShpMap" val="fNode"/>
                            </dgm:alg>
                          </dgm:if>
                          <dgm:else name="Name384">
                            <dgm:alg type="cycle">
                              <dgm:param type="stAng" val="0"/>
                              <dgm:param type="spanAng" val="-360"/>
                              <dgm:param type="ctrShpMap" val="fNode"/>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srcNode" val="textCenter"/>
                    <dgm:param type="dstNode" val="childCenter5"/>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stAng" val="300"/>
                              <dgm:param type="ctrShpMap" val="fNode"/>
                            </dgm:alg>
                          </dgm:if>
                          <dgm:if name="Name402" axis="ch ch" ptType="node node" st="6 1" cnt="1 0" func="cnt" op="equ" val="2">
                            <dgm:alg type="cycle">
                              <dgm:param type="stAng" val="255"/>
                              <dgm:param type="spanAng" val="90"/>
                              <dgm:param type="ctrShpMap" val="fNode"/>
                            </dgm:alg>
                          </dgm:if>
                          <dgm:else name="Name403">
                            <dgm:alg type="cycle">
                              <dgm:param type="stAng" val="0"/>
                              <dgm:param type="spanAng" val="360"/>
                              <dgm:param type="ctrShpMap" val="fNode"/>
                            </dgm:alg>
                          </dgm:else>
                        </dgm:choose>
                      </dgm:if>
                      <dgm:if name="Name404" axis="ch" ptType="node" func="cnt" op="gte" val="7">
                        <dgm:choose name="Name405">
                          <dgm:if name="Name406" axis="ch ch" ptType="node node" st="6 1" cnt="1 0" func="cnt" op="equ" val="1">
                            <dgm:alg type="cycle">
                              <dgm:param type="stAng" val="257"/>
                              <dgm:param type="ctrShpMap" val="fNode"/>
                            </dgm:alg>
                          </dgm:if>
                          <dgm:if name="Name407" axis="ch ch" ptType="node node" st="6 1" cnt="1 0" func="cnt" op="equ" val="2">
                            <dgm:alg type="cycle">
                              <dgm:param type="stAng" val="212"/>
                              <dgm:param type="spanAng" val="90"/>
                              <dgm:param type="ctrShpMap" val="fNode"/>
                            </dgm:alg>
                          </dgm:if>
                          <dgm:else name="Name408">
                            <dgm:alg type="cycle">
                              <dgm:param type="stAng" val="0"/>
                              <dgm:param type="spanAng" val="360"/>
                              <dgm:param type="ctrShpMap" val="fNode"/>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stAng" val="60"/>
                              <dgm:param type="ctrShpMap" val="fNode"/>
                            </dgm:alg>
                          </dgm:if>
                          <dgm:if name="Name415" axis="ch ch" ptType="node node" st="6 1" cnt="1 0" func="cnt" op="equ" val="2">
                            <dgm:alg type="cycle">
                              <dgm:param type="stAng" val="105"/>
                              <dgm:param type="spanAng" val="-90"/>
                              <dgm:param type="ctrShpMap" val="fNode"/>
                            </dgm:alg>
                          </dgm:if>
                          <dgm:else name="Name416">
                            <dgm:alg type="cycle">
                              <dgm:param type="stAng" val="0"/>
                              <dgm:param type="spanAng" val="-360"/>
                              <dgm:param type="ctrShpMap" val="fNode"/>
                            </dgm:alg>
                          </dgm:else>
                        </dgm:choose>
                      </dgm:if>
                      <dgm:if name="Name417" axis="ch" ptType="node" func="cnt" op="gte" val="7">
                        <dgm:choose name="Name418">
                          <dgm:if name="Name419" axis="ch ch" ptType="node node" st="6 1" cnt="1 0" func="cnt" op="equ" val="1">
                            <dgm:alg type="cycle">
                              <dgm:param type="stAng" val="102"/>
                              <dgm:param type="ctrShpMap" val="fNode"/>
                            </dgm:alg>
                          </dgm:if>
                          <dgm:if name="Name420" axis="ch ch" ptType="node node" st="6 1" cnt="1 0" func="cnt" op="equ" val="2">
                            <dgm:alg type="cycle">
                              <dgm:param type="stAng" val="147"/>
                              <dgm:param type="spanAng" val="-90"/>
                              <dgm:param type="ctrShpMap" val="fNode"/>
                            </dgm:alg>
                          </dgm:if>
                          <dgm:else name="Name421">
                            <dgm:alg type="cycle">
                              <dgm:param type="stAng" val="0"/>
                              <dgm:param type="spanAng" val="-360"/>
                              <dgm:param type="ctrShpMap" val="fNode"/>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srcNode" val="textCenter"/>
                    <dgm:param type="dstNode" val="childCenter6"/>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stAng" val="308"/>
                              <dgm:param type="ctrShpMap" val="fNode"/>
                            </dgm:alg>
                          </dgm:if>
                          <dgm:if name="Name439" axis="ch ch" ptType="node node" st="7 1" cnt="1 0" func="cnt" op="equ" val="2">
                            <dgm:alg type="cycle">
                              <dgm:param type="stAng" val="263"/>
                              <dgm:param type="spanAng" val="90"/>
                              <dgm:param type="ctrShpMap" val="fNode"/>
                            </dgm:alg>
                          </dgm:if>
                          <dgm:else name="Name440">
                            <dgm:alg type="cycle">
                              <dgm:param type="stAng" val="0"/>
                              <dgm:param type="spanAng" val="360"/>
                              <dgm:param type="ctrShpMap" val="fNode"/>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stAng" val="51"/>
                              <dgm:param type="ctrShpMap" val="fNode"/>
                            </dgm:alg>
                          </dgm:if>
                          <dgm:if name="Name447" axis="ch ch" ptType="node node" st="7 1" cnt="1 0" func="cnt" op="equ" val="2">
                            <dgm:alg type="cycle">
                              <dgm:param type="stAng" val="96"/>
                              <dgm:param type="spanAng" val="-90"/>
                              <dgm:param type="ctrShpMap" val="fNode"/>
                            </dgm:alg>
                          </dgm:if>
                          <dgm:else name="Name448">
                            <dgm:alg type="cycle">
                              <dgm:param type="stAng" val="0"/>
                              <dgm:param type="spanAng" val="-360"/>
                              <dgm:param type="ctrShpMap" val="fNode"/>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srcNode" val="textCenter"/>
                    <dgm:param type="dstNode" val="childCenter7"/>
                    <dgm:param type="dim" val="1D"/>
                    <dgm:param type="endSty" val="noArr"/>
                    <dgm:param type="begPts" val="auto"/>
                    <dgm:param type="endPts" val="auto"/>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43A7FC5B-7D00-46B4-90EE-2AACED3FC45B}" type="datetimeFigureOut">
              <a:rPr lang="zh-CN" altLang="en-US"/>
              <a:pPr>
                <a:defRPr/>
              </a:pPr>
              <a:t>2018/3/14 Wednesday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AFB648B-7A60-4F71-82F7-4B7433B9FCF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CA0459-CB06-4986-8DAC-F0C7044C3AF4}" type="datetimeFigureOut">
              <a:rPr lang="zh-CN" altLang="en-US" smtClean="0"/>
              <a:pPr/>
              <a:t>2018/3/14 Wednesday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5AE551-8E4B-4F3E-B2D4-571D15EBF26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package" Target="../embeddings/Microsoft_Office_PowerPoint_____7.pptx"/><Relationship Id="rId2" Type="http://schemas.openxmlformats.org/officeDocument/2006/relationships/slideMaster" Target="../slideMasters/slideMaster10.xml"/><Relationship Id="rId1" Type="http://schemas.openxmlformats.org/officeDocument/2006/relationships/vmlDrawing" Target="../drawings/vmlDrawing7.v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3" Type="http://schemas.openxmlformats.org/officeDocument/2006/relationships/package" Target="../embeddings/Microsoft_Office_PowerPoint_____8.pptx"/><Relationship Id="rId2" Type="http://schemas.openxmlformats.org/officeDocument/2006/relationships/slideMaster" Target="../slideMasters/slideMaster11.xml"/><Relationship Id="rId1" Type="http://schemas.openxmlformats.org/officeDocument/2006/relationships/vmlDrawing" Target="../drawings/vmlDrawing8.v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openxmlformats.org/officeDocument/2006/relationships/package" Target="../embeddings/Microsoft_Office_PowerPoint_____9.pptx"/><Relationship Id="rId2" Type="http://schemas.openxmlformats.org/officeDocument/2006/relationships/slideMaster" Target="../slideMasters/slideMaster12.xml"/><Relationship Id="rId1" Type="http://schemas.openxmlformats.org/officeDocument/2006/relationships/vmlDrawing" Target="../drawings/vmlDrawing9.v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openxmlformats.org/officeDocument/2006/relationships/package" Target="../embeddings/Microsoft_Office_PowerPoint_____10.pptx"/><Relationship Id="rId2" Type="http://schemas.openxmlformats.org/officeDocument/2006/relationships/slideMaster" Target="../slideMasters/slideMaster13.xml"/><Relationship Id="rId1" Type="http://schemas.openxmlformats.org/officeDocument/2006/relationships/vmlDrawing" Target="../drawings/vmlDrawing10.v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3" Type="http://schemas.openxmlformats.org/officeDocument/2006/relationships/package" Target="../embeddings/Microsoft_Office_PowerPoint_____11.pptx"/><Relationship Id="rId2" Type="http://schemas.openxmlformats.org/officeDocument/2006/relationships/slideMaster" Target="../slideMasters/slideMaster14.xml"/><Relationship Id="rId1" Type="http://schemas.openxmlformats.org/officeDocument/2006/relationships/vmlDrawing" Target="../drawings/vmlDrawing11.v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package" Target="../embeddings/Microsoft_Office_PowerPoint_____12.pptx"/><Relationship Id="rId2" Type="http://schemas.openxmlformats.org/officeDocument/2006/relationships/slideMaster" Target="../slideMasters/slideMaster15.xml"/><Relationship Id="rId1" Type="http://schemas.openxmlformats.org/officeDocument/2006/relationships/vmlDrawing" Target="../drawings/vmlDrawing12.v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package" Target="../embeddings/Microsoft_Office_PowerPoint_____1.pptx"/><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package" Target="../embeddings/Microsoft_Office_PowerPoint_____2.pptx"/><Relationship Id="rId2" Type="http://schemas.openxmlformats.org/officeDocument/2006/relationships/slideMaster" Target="../slideMasters/slideMaster3.xml"/><Relationship Id="rId1" Type="http://schemas.openxmlformats.org/officeDocument/2006/relationships/vmlDrawing" Target="../drawings/vmlDrawing2.v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package" Target="../embeddings/Microsoft_Office_PowerPoint_____3.pptx"/><Relationship Id="rId2" Type="http://schemas.openxmlformats.org/officeDocument/2006/relationships/slideMaster" Target="../slideMasters/slideMaster5.xml"/><Relationship Id="rId1" Type="http://schemas.openxmlformats.org/officeDocument/2006/relationships/vmlDrawing" Target="../drawings/vmlDrawing3.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package" Target="../embeddings/Microsoft_Office_PowerPoint_____4.pptx"/><Relationship Id="rId2" Type="http://schemas.openxmlformats.org/officeDocument/2006/relationships/slideMaster" Target="../slideMasters/slideMaster7.xml"/><Relationship Id="rId1" Type="http://schemas.openxmlformats.org/officeDocument/2006/relationships/vmlDrawing" Target="../drawings/vmlDrawing4.v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package" Target="../embeddings/Microsoft_Office_PowerPoint_____5.pptx"/><Relationship Id="rId2" Type="http://schemas.openxmlformats.org/officeDocument/2006/relationships/slideMaster" Target="../slideMasters/slideMaster8.xml"/><Relationship Id="rId1" Type="http://schemas.openxmlformats.org/officeDocument/2006/relationships/vmlDrawing" Target="../drawings/vmlDrawing5.v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package" Target="../embeddings/Microsoft_Office_PowerPoint_____6.pptx"/><Relationship Id="rId2" Type="http://schemas.openxmlformats.org/officeDocument/2006/relationships/slideMaster" Target="../slideMasters/slideMaster9.xml"/><Relationship Id="rId1" Type="http://schemas.openxmlformats.org/officeDocument/2006/relationships/vmlDrawing" Target="../drawings/vmlDrawing6.v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05825"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19137"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32449"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45761"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59073"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272385"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96312"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89817-D163-4B99-9941-B2422C2114F5}"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99329"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3CCDC3-E9E0-4010-830D-69DE9329B28E}" type="slidenum">
              <a:rPr lang="zh-CN" altLang="en-US" smtClean="0"/>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124929"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79F0BB-9ADF-482B-A2E3-1A8FE70E7767}" type="slidenum">
              <a:rPr lang="zh-CN" altLang="en-US" smtClean="0"/>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151553"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178177"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362" y="1600201"/>
            <a:ext cx="54096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78" y="1600201"/>
            <a:ext cx="54112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362" y="274638"/>
            <a:ext cx="10973276"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363" y="1535113"/>
            <a:ext cx="5387458"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363" y="2174875"/>
            <a:ext cx="538745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593" y="1535113"/>
            <a:ext cx="5389045" cy="639762"/>
          </a:xfrm>
        </p:spPr>
        <p:txBody>
          <a:bodyPr anchor="b"/>
          <a:lstStyle>
            <a:lvl1pPr marL="0" indent="0">
              <a:buNone/>
              <a:defRPr sz="2400" b="1"/>
            </a:lvl1pPr>
            <a:lvl2pPr marL="457200" indent="0">
              <a:buNone/>
              <a:defRPr sz="2000" b="1"/>
            </a:lvl2pPr>
            <a:lvl3pPr marL="913765" indent="0">
              <a:buNone/>
              <a:defRPr sz="1800" b="1"/>
            </a:lvl3pPr>
            <a:lvl4pPr marL="1370965" indent="0">
              <a:buNone/>
              <a:defRPr sz="1600" b="1"/>
            </a:lvl4pPr>
            <a:lvl5pPr marL="1828165" indent="0">
              <a:buNone/>
              <a:defRPr sz="1600" b="1"/>
            </a:lvl5pPr>
            <a:lvl6pPr marL="2285365" indent="0">
              <a:buNone/>
              <a:defRPr sz="1600" b="1"/>
            </a:lvl6pPr>
            <a:lvl7pPr marL="2741930" indent="0">
              <a:buNone/>
              <a:defRPr sz="1600" b="1"/>
            </a:lvl7pPr>
            <a:lvl8pPr marL="3199130" indent="0">
              <a:buNone/>
              <a:defRPr sz="1600" b="1"/>
            </a:lvl8pPr>
            <a:lvl9pPr marL="365633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593" y="2174875"/>
            <a:ext cx="538904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362" y="273050"/>
            <a:ext cx="401163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988" y="273051"/>
            <a:ext cx="68156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362" y="1435101"/>
            <a:ext cx="4011633" cy="4691063"/>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842" y="4800600"/>
            <a:ext cx="7315517"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842" y="612775"/>
            <a:ext cx="7315517" cy="4114800"/>
          </a:xfrm>
        </p:spPr>
        <p:txBody>
          <a:bodyPr/>
          <a:lstStyle>
            <a:lvl1pPr marL="0" indent="0">
              <a:buNone/>
              <a:defRPr sz="3200"/>
            </a:lvl1pPr>
            <a:lvl2pPr marL="457200" indent="0">
              <a:buNone/>
              <a:defRPr sz="2800"/>
            </a:lvl2pPr>
            <a:lvl3pPr marL="913765" indent="0">
              <a:buNone/>
              <a:defRPr sz="2400"/>
            </a:lvl3pPr>
            <a:lvl4pPr marL="1370965" indent="0">
              <a:buNone/>
              <a:defRPr sz="2000"/>
            </a:lvl4pPr>
            <a:lvl5pPr marL="1828165" indent="0">
              <a:buNone/>
              <a:defRPr sz="2000"/>
            </a:lvl5pPr>
            <a:lvl6pPr marL="2285365" indent="0">
              <a:buNone/>
              <a:defRPr sz="2000"/>
            </a:lvl6pPr>
            <a:lvl7pPr marL="2741930"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2389842" y="5367338"/>
            <a:ext cx="7315517" cy="804862"/>
          </a:xfrm>
        </p:spPr>
        <p:txBody>
          <a:bodyPr/>
          <a:lstStyle>
            <a:lvl1pPr marL="0" indent="0">
              <a:buNone/>
              <a:defRPr sz="1400"/>
            </a:lvl1pPr>
            <a:lvl2pPr marL="457200" indent="0">
              <a:buNone/>
              <a:defRPr sz="1200"/>
            </a:lvl2pPr>
            <a:lvl3pPr marL="913765" indent="0">
              <a:buNone/>
              <a:defRPr sz="1000"/>
            </a:lvl3pPr>
            <a:lvl4pPr marL="1370965" indent="0">
              <a:buNone/>
              <a:defRPr sz="900"/>
            </a:lvl4pPr>
            <a:lvl5pPr marL="1828165" indent="0">
              <a:buNone/>
              <a:defRPr sz="900"/>
            </a:lvl5pPr>
            <a:lvl6pPr marL="2285365" indent="0">
              <a:buNone/>
              <a:defRPr sz="900"/>
            </a:lvl6pPr>
            <a:lvl7pPr marL="2741930" indent="0">
              <a:buNone/>
              <a:defRPr sz="900"/>
            </a:lvl7pPr>
            <a:lvl8pPr marL="3199130" indent="0">
              <a:buNone/>
              <a:defRPr sz="900"/>
            </a:lvl8pPr>
            <a:lvl9pPr marL="3656330" indent="0">
              <a:buNone/>
              <a:defRPr sz="900"/>
            </a:lvl9pPr>
          </a:lstStyle>
          <a:p>
            <a:pPr lvl="0"/>
            <a:r>
              <a:rPr lang="zh-CN" altLang="en-US"/>
              <a:t>单击此处编辑母版文本样式</a:t>
            </a:r>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0509" y="908050"/>
            <a:ext cx="2742129"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362" y="908050"/>
            <a:ext cx="8078807"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pSp>
        <p:nvGrpSpPr>
          <p:cNvPr id="11" name="组合 10"/>
          <p:cNvGrpSpPr/>
          <p:nvPr userDrawn="1"/>
        </p:nvGrpSpPr>
        <p:grpSpPr>
          <a:xfrm>
            <a:off x="0" y="6570922"/>
            <a:ext cx="12192000" cy="288667"/>
            <a:chOff x="0" y="6481763"/>
            <a:chExt cx="12196763" cy="377825"/>
          </a:xfrm>
        </p:grpSpPr>
        <p:sp>
          <p:nvSpPr>
            <p:cNvPr id="9" name="Freeform 5"/>
            <p:cNvSpPr/>
            <p:nvPr userDrawn="1"/>
          </p:nvSpPr>
          <p:spPr bwMode="auto">
            <a:xfrm>
              <a:off x="0" y="6624638"/>
              <a:ext cx="10371138" cy="234950"/>
            </a:xfrm>
            <a:custGeom>
              <a:avLst/>
              <a:gdLst>
                <a:gd name="T0" fmla="*/ 0 w 13604"/>
                <a:gd name="T1" fmla="*/ 275 h 275"/>
                <a:gd name="T2" fmla="*/ 13508 w 13604"/>
                <a:gd name="T3" fmla="*/ 275 h 275"/>
                <a:gd name="T4" fmla="*/ 13604 w 13604"/>
                <a:gd name="T5" fmla="*/ 0 h 275"/>
                <a:gd name="T6" fmla="*/ 0 w 13604"/>
                <a:gd name="T7" fmla="*/ 0 h 275"/>
                <a:gd name="T8" fmla="*/ 0 w 13604"/>
                <a:gd name="T9" fmla="*/ 275 h 275"/>
              </a:gdLst>
              <a:ahLst/>
              <a:cxnLst>
                <a:cxn ang="0">
                  <a:pos x="T0" y="T1"/>
                </a:cxn>
                <a:cxn ang="0">
                  <a:pos x="T2" y="T3"/>
                </a:cxn>
                <a:cxn ang="0">
                  <a:pos x="T4" y="T5"/>
                </a:cxn>
                <a:cxn ang="0">
                  <a:pos x="T6" y="T7"/>
                </a:cxn>
                <a:cxn ang="0">
                  <a:pos x="T8" y="T9"/>
                </a:cxn>
              </a:cxnLst>
              <a:rect l="0" t="0" r="r" b="b"/>
              <a:pathLst>
                <a:path w="13604" h="275">
                  <a:moveTo>
                    <a:pt x="0" y="275"/>
                  </a:moveTo>
                  <a:lnTo>
                    <a:pt x="13508" y="275"/>
                  </a:lnTo>
                  <a:lnTo>
                    <a:pt x="13604" y="0"/>
                  </a:lnTo>
                  <a:lnTo>
                    <a:pt x="0" y="0"/>
                  </a:lnTo>
                  <a:lnTo>
                    <a:pt x="0" y="275"/>
                  </a:lnTo>
                  <a:close/>
                </a:path>
              </a:pathLst>
            </a:custGeom>
            <a:solidFill>
              <a:srgbClr val="B51B2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sp>
          <p:nvSpPr>
            <p:cNvPr id="10" name="Freeform 6"/>
            <p:cNvSpPr/>
            <p:nvPr userDrawn="1"/>
          </p:nvSpPr>
          <p:spPr bwMode="auto">
            <a:xfrm>
              <a:off x="10337800" y="6481763"/>
              <a:ext cx="1858963" cy="377824"/>
            </a:xfrm>
            <a:custGeom>
              <a:avLst/>
              <a:gdLst>
                <a:gd name="T0" fmla="*/ 162 w 2439"/>
                <a:gd name="T1" fmla="*/ 0 h 443"/>
                <a:gd name="T2" fmla="*/ 0 w 2439"/>
                <a:gd name="T3" fmla="*/ 443 h 443"/>
                <a:gd name="T4" fmla="*/ 2439 w 2439"/>
                <a:gd name="T5" fmla="*/ 443 h 443"/>
                <a:gd name="T6" fmla="*/ 2439 w 2439"/>
                <a:gd name="T7" fmla="*/ 0 h 443"/>
                <a:gd name="T8" fmla="*/ 162 w 2439"/>
                <a:gd name="T9" fmla="*/ 0 h 443"/>
              </a:gdLst>
              <a:ahLst/>
              <a:cxnLst>
                <a:cxn ang="0">
                  <a:pos x="T0" y="T1"/>
                </a:cxn>
                <a:cxn ang="0">
                  <a:pos x="T2" y="T3"/>
                </a:cxn>
                <a:cxn ang="0">
                  <a:pos x="T4" y="T5"/>
                </a:cxn>
                <a:cxn ang="0">
                  <a:pos x="T6" y="T7"/>
                </a:cxn>
                <a:cxn ang="0">
                  <a:pos x="T8" y="T9"/>
                </a:cxn>
              </a:cxnLst>
              <a:rect l="0" t="0" r="r" b="b"/>
              <a:pathLst>
                <a:path w="2439" h="443">
                  <a:moveTo>
                    <a:pt x="162" y="0"/>
                  </a:moveTo>
                  <a:lnTo>
                    <a:pt x="0" y="443"/>
                  </a:lnTo>
                  <a:lnTo>
                    <a:pt x="2439" y="443"/>
                  </a:lnTo>
                  <a:lnTo>
                    <a:pt x="2439" y="0"/>
                  </a:lnTo>
                  <a:lnTo>
                    <a:pt x="162" y="0"/>
                  </a:lnTo>
                  <a:close/>
                </a:path>
              </a:pathLst>
            </a:custGeom>
            <a:solidFill>
              <a:srgbClr val="433E3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eaLnBrk="0" hangingPunct="0"/>
              <a:endParaRPr lang="zh-CN" altLang="en-US" sz="1800">
                <a:solidFill>
                  <a:srgbClr val="C00000"/>
                </a:solidFill>
              </a:endParaRPr>
            </a:p>
          </p:txBody>
        </p:sp>
      </p:grpSp>
      <p:sp>
        <p:nvSpPr>
          <p:cNvPr id="5" name="TextBox 3"/>
          <p:cNvSpPr txBox="1">
            <a:spLocks noChangeArrowheads="1"/>
          </p:cNvSpPr>
          <p:nvPr userDrawn="1"/>
        </p:nvSpPr>
        <p:spPr bwMode="auto">
          <a:xfrm>
            <a:off x="10750670" y="6537622"/>
            <a:ext cx="118381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FFFF"/>
                </a:solidFill>
                <a:latin typeface="宋体" panose="02010600030101010101" pitchFamily="2" charset="-122"/>
              </a:rPr>
              <a:t>page[</a:t>
            </a:r>
            <a:fld id="{147BAE08-4BDD-4DD0-83FF-A4CAB9D57868}" type="slidenum">
              <a:rPr lang="en-US" altLang="zh-CN" sz="1400">
                <a:solidFill>
                  <a:srgbClr val="FFFFFF"/>
                </a:solidFill>
                <a:latin typeface="宋体" panose="02010600030101010101" pitchFamily="2" charset="-122"/>
              </a:rPr>
              <a:pPr algn="ctr"/>
              <a:t>‹#›</a:t>
            </a:fld>
            <a:r>
              <a:rPr lang="en-US" altLang="zh-CN" sz="1400">
                <a:solidFill>
                  <a:srgbClr val="FFFFFF"/>
                </a:solidFill>
                <a:latin typeface="宋体" panose="02010600030101010101" pitchFamily="2" charset="-122"/>
              </a:rPr>
              <a:t>]</a:t>
            </a:r>
            <a:endParaRPr lang="zh-CN" altLang="en-US" sz="1400">
              <a:solidFill>
                <a:srgbClr val="FFFFFF"/>
              </a:solidFill>
              <a:latin typeface="宋体" panose="02010600030101010101" pitchFamily="2" charset="-122"/>
            </a:endParaRPr>
          </a:p>
        </p:txBody>
      </p:sp>
      <p:sp>
        <p:nvSpPr>
          <p:cNvPr id="2" name="标题 1"/>
          <p:cNvSpPr>
            <a:spLocks noGrp="1"/>
          </p:cNvSpPr>
          <p:nvPr>
            <p:ph type="title"/>
          </p:nvPr>
        </p:nvSpPr>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8" name="对象 7">
            <a:hlinkClick r:id="" action="ppaction://ole?verb=0"/>
          </p:cNvPr>
          <p:cNvGraphicFramePr>
            <a:graphicFrameLocks/>
          </p:cNvGraphicFramePr>
          <p:nvPr userDrawn="1"/>
        </p:nvGraphicFramePr>
        <p:xfrm>
          <a:off x="0" y="0"/>
          <a:ext cx="12192000" cy="6594475"/>
        </p:xfrm>
        <a:graphic>
          <a:graphicData uri="http://schemas.openxmlformats.org/presentationml/2006/ole">
            <p:oleObj spid="_x0000_s192513" name="演示文稿" r:id="rId3" imgW="4988128" imgH="2805780" progId="PowerPoint.Show.12">
              <p:embed/>
            </p:oleObj>
          </a:graphicData>
        </a:graphic>
      </p:graphicFrame>
      <p:sp>
        <p:nvSpPr>
          <p:cNvPr id="4" name="矩形 3"/>
          <p:cNvSpPr/>
          <p:nvPr userDrawn="1"/>
        </p:nvSpPr>
        <p:spPr bwMode="auto">
          <a:xfrm>
            <a:off x="9336360" y="5661248"/>
            <a:ext cx="2664296" cy="79208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buFont typeface="Arial" panose="020B0604020202020204" pitchFamily="34" charset="0"/>
              <a:buNone/>
            </a:pPr>
            <a:endParaRPr lang="zh-CN" altLang="en-US" sz="1800" smtClean="0">
              <a:solidFill>
                <a:srgbClr val="C00000"/>
              </a:solidFill>
            </a:endParaRPr>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image" Target="../media/image1.jpeg"/><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A8660-55A2-4397-BC2B-FADEB7991054}" type="datetimeFigureOut">
              <a:rPr lang="zh-CN" altLang="en-US" smtClean="0"/>
              <a:pPr/>
              <a:t>2018/3/14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89817-D163-4B99-9941-B2422C2114F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9622B-BA0A-4D56-A967-561819703A02}" type="datetimeFigureOut">
              <a:rPr lang="zh-CN" altLang="en-US" smtClean="0"/>
              <a:pPr/>
              <a:t>2018/3/14 Wednesday</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3CCDC3-E9E0-4010-830D-69DE9329B28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F68E2-21BE-4D3B-8844-B73D12C21CED}" type="datetimeFigureOut">
              <a:rPr lang="zh-CN" altLang="en-US" smtClean="0"/>
              <a:pPr/>
              <a:t>2018/3/14 Wednesday</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9F0BB-9ADF-482B-A2E3-1A8FE70E776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2" y="908050"/>
            <a:ext cx="10973276"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Rectangle 3"/>
          <p:cNvSpPr>
            <a:spLocks noGrp="1" noChangeArrowheads="1"/>
          </p:cNvSpPr>
          <p:nvPr>
            <p:ph type="body" idx="1"/>
          </p:nvPr>
        </p:nvSpPr>
        <p:spPr bwMode="auto">
          <a:xfrm>
            <a:off x="609362" y="1600201"/>
            <a:ext cx="10973276"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iming>
    <p:tnLst>
      <p:par>
        <p:cTn id="1" dur="indefinite" restart="never" nodeType="tmRoot"/>
      </p:par>
    </p:tnLst>
  </p:timing>
  <p:txStyles>
    <p:titleStyle>
      <a:lvl1pPr algn="l" rtl="0" eaLnBrk="0" fontAlgn="base" hangingPunct="0">
        <a:spcBef>
          <a:spcPct val="0"/>
        </a:spcBef>
        <a:spcAft>
          <a:spcPct val="0"/>
        </a:spcAft>
        <a:defRPr sz="2400">
          <a:solidFill>
            <a:schemeClr val="accent1"/>
          </a:solidFill>
          <a:latin typeface="+mj-lt"/>
          <a:ea typeface="+mj-ea"/>
          <a:cs typeface="+mj-cs"/>
        </a:defRPr>
      </a:lvl1pPr>
      <a:lvl2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a:solidFill>
            <a:schemeClr val="accent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37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09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165"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2365"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5995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6765"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33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05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77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493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26.jpeg"/><Relationship Id="rId4" Type="http://schemas.openxmlformats.org/officeDocument/2006/relationships/tags" Target="../tags/tag13.xml"/><Relationship Id="rId9"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 Type="http://schemas.openxmlformats.org/officeDocument/2006/relationships/tags" Target="../tags/tag25.xml"/><Relationship Id="rId21" Type="http://schemas.openxmlformats.org/officeDocument/2006/relationships/tags" Target="../tags/tag43.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image" Target="../media/image28.png"/><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tags" Target="../tags/tag51.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slideLayout" Target="../slideLayouts/slideLayout2.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s>
</file>

<file path=ppt/slides/_rels/slide25.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6"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slideLayout" Target="../slideLayouts/slideLayout2.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s>
</file>

<file path=ppt/slides/_rels/slide28.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29.jpe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2.xml"/><Relationship Id="rId5" Type="http://schemas.openxmlformats.org/officeDocument/2006/relationships/tags" Target="../tags/tag97.xml"/><Relationship Id="rId4" Type="http://schemas.openxmlformats.org/officeDocument/2006/relationships/tags" Target="../tags/tag96.xml"/></Relationships>
</file>

<file path=ppt/slides/_rels/slide29.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8.xml"/></Relationships>
</file>

<file path=ppt/slides/_rels/slide30.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Layout" Target="../slideLayouts/slideLayout2.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s/_rels/slide3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slideLayout" Target="../slideLayouts/slideLayout8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128.xml"/><Relationship Id="rId7"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34.jpeg"/></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36.jpeg"/><Relationship Id="rId5" Type="http://schemas.openxmlformats.org/officeDocument/2006/relationships/slideLayout" Target="../slideLayouts/slideLayout2.xml"/><Relationship Id="rId4" Type="http://schemas.openxmlformats.org/officeDocument/2006/relationships/tags" Target="../tags/tag135.xml"/></Relationships>
</file>

<file path=ppt/slides/_rels/slide3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138.xml"/><Relationship Id="rId7"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40.png"/><Relationship Id="rId5" Type="http://schemas.openxmlformats.org/officeDocument/2006/relationships/tags" Target="../tags/tag140.xml"/><Relationship Id="rId10" Type="http://schemas.openxmlformats.org/officeDocument/2006/relationships/image" Target="../media/image39.jpeg"/><Relationship Id="rId4" Type="http://schemas.openxmlformats.org/officeDocument/2006/relationships/tags" Target="../tags/tag139.xm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2.xml"/><Relationship Id="rId5" Type="http://schemas.openxmlformats.org/officeDocument/2006/relationships/tags" Target="../tags/tag146.xml"/><Relationship Id="rId4" Type="http://schemas.openxmlformats.org/officeDocument/2006/relationships/tags" Target="../tags/tag145.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8.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58.xml.rels><?xml version="1.0" encoding="UTF-8" standalone="yes"?>
<Relationships xmlns="http://schemas.openxmlformats.org/package/2006/relationships"><Relationship Id="rId8" Type="http://schemas.openxmlformats.org/officeDocument/2006/relationships/tags" Target="../tags/tag154.xml"/><Relationship Id="rId3" Type="http://schemas.openxmlformats.org/officeDocument/2006/relationships/tags" Target="../tags/tag149.xml"/><Relationship Id="rId7" Type="http://schemas.openxmlformats.org/officeDocument/2006/relationships/tags" Target="../tags/tag153.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slideLayout" Target="../slideLayouts/slideLayout134.xml"/><Relationship Id="rId5" Type="http://schemas.openxmlformats.org/officeDocument/2006/relationships/tags" Target="../tags/tag151.xml"/><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s>
</file>

<file path=ppt/slides/_rels/slide5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slideLayout" Target="../slideLayouts/slideLayout134.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tags" Target="../tags/tag168.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slideLayout" Target="../slideLayouts/slideLayout134.xml"/><Relationship Id="rId4" Type="http://schemas.openxmlformats.org/officeDocument/2006/relationships/tags" Target="../tags/tag172.xml"/></Relationships>
</file>

<file path=ppt/slides/_rels/slide61.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slideLayout" Target="../slideLayouts/slideLayout134.xml"/></Relationships>
</file>

<file path=ppt/slides/_rels/slide62.xml.rels><?xml version="1.0" encoding="UTF-8" standalone="yes"?>
<Relationships xmlns="http://schemas.openxmlformats.org/package/2006/relationships"><Relationship Id="rId8" Type="http://schemas.openxmlformats.org/officeDocument/2006/relationships/tags" Target="../tags/tag188.xml"/><Relationship Id="rId3" Type="http://schemas.openxmlformats.org/officeDocument/2006/relationships/tags" Target="../tags/tag183.xml"/><Relationship Id="rId7" Type="http://schemas.openxmlformats.org/officeDocument/2006/relationships/tags" Target="../tags/tag187.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slideLayout" Target="../slideLayouts/slideLayout134.xml"/><Relationship Id="rId5" Type="http://schemas.openxmlformats.org/officeDocument/2006/relationships/tags" Target="../tags/tag185.xml"/><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4.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slideLayout" Target="../slideLayouts/slideLayout170.xml"/><Relationship Id="rId4" Type="http://schemas.openxmlformats.org/officeDocument/2006/relationships/tags" Target="../tags/tag194.xml"/></Relationships>
</file>

<file path=ppt/slides/_rels/slide65.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tags" Target="../tags/tag207.xml"/><Relationship Id="rId18" Type="http://schemas.openxmlformats.org/officeDocument/2006/relationships/tags" Target="../tags/tag212.xml"/><Relationship Id="rId3" Type="http://schemas.openxmlformats.org/officeDocument/2006/relationships/tags" Target="../tags/tag197.xml"/><Relationship Id="rId21" Type="http://schemas.openxmlformats.org/officeDocument/2006/relationships/slideLayout" Target="../slideLayouts/slideLayout146.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tags" Target="../tags/tag211.xml"/><Relationship Id="rId2" Type="http://schemas.openxmlformats.org/officeDocument/2006/relationships/tags" Target="../tags/tag196.xml"/><Relationship Id="rId16" Type="http://schemas.openxmlformats.org/officeDocument/2006/relationships/tags" Target="../tags/tag210.xml"/><Relationship Id="rId20" Type="http://schemas.openxmlformats.org/officeDocument/2006/relationships/tags" Target="../tags/tag214.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tags" Target="../tags/tag209.xml"/><Relationship Id="rId10" Type="http://schemas.openxmlformats.org/officeDocument/2006/relationships/tags" Target="../tags/tag204.xml"/><Relationship Id="rId19" Type="http://schemas.openxmlformats.org/officeDocument/2006/relationships/tags" Target="../tags/tag213.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tags" Target="../tags/tag20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xmlns="" val="0"/>
              </a:ext>
            </a:extLst>
          </a:blip>
          <a:srcRect r="47036" b="75016"/>
          <a:stretch>
            <a:fillRect/>
          </a:stretch>
        </p:blipFill>
        <p:spPr>
          <a:xfrm>
            <a:off x="0" y="-1"/>
            <a:ext cx="9480376" cy="1628801"/>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xmlns="" val="0"/>
              </a:ext>
            </a:extLst>
          </a:blip>
          <a:srcRect l="38815" t="69371"/>
          <a:stretch>
            <a:fillRect/>
          </a:stretch>
        </p:blipFill>
        <p:spPr>
          <a:xfrm>
            <a:off x="5591944" y="5206281"/>
            <a:ext cx="6600056" cy="1651719"/>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xmlns="" val="0"/>
              </a:ext>
            </a:extLst>
          </a:blip>
          <a:srcRect t="26375" r="47191"/>
          <a:stretch>
            <a:fillRect/>
          </a:stretch>
        </p:blipFill>
        <p:spPr>
          <a:xfrm>
            <a:off x="0" y="3356991"/>
            <a:ext cx="5023109" cy="3501009"/>
          </a:xfrm>
          <a:prstGeom prst="rect">
            <a:avLst/>
          </a:prstGeom>
        </p:spPr>
      </p:pic>
      <p:sp>
        <p:nvSpPr>
          <p:cNvPr id="9" name="5"/>
          <p:cNvSpPr>
            <a:spLocks noChangeArrowheads="1"/>
          </p:cNvSpPr>
          <p:nvPr/>
        </p:nvSpPr>
        <p:spPr bwMode="auto">
          <a:xfrm>
            <a:off x="2719004" y="2175247"/>
            <a:ext cx="777777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scene3d>
              <a:camera prst="orthographicFront"/>
              <a:lightRig rig="soft" dir="t">
                <a:rot lat="0" lon="0" rev="15600000"/>
              </a:lightRig>
            </a:scene3d>
            <a:sp3d extrusionH="57150" prstMaterial="softEdge">
              <a:bevelT w="25400" h="38100"/>
            </a:sp3d>
          </a:bodyPr>
          <a:lstStyle/>
          <a:p>
            <a:pPr algn="ctr" fontAlgn="auto">
              <a:spcBef>
                <a:spcPts val="0"/>
              </a:spcBef>
              <a:spcAft>
                <a:spcPts val="0"/>
              </a:spcAft>
              <a:defRPr/>
            </a:pPr>
            <a:r>
              <a:rPr lang="zh-CN" altLang="en-US" sz="66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知规</a:t>
            </a:r>
            <a:r>
              <a:rPr lang="zh-CN" altLang="en-US" sz="6600" b="1" dirty="0" smtClean="0">
                <a:solidFill>
                  <a:srgbClr val="C00000"/>
                </a:solidFill>
                <a:latin typeface="微软雅黑" panose="020B0503020204020204" pitchFamily="34" charset="-122"/>
                <a:ea typeface="微软雅黑" panose="020B0503020204020204" pitchFamily="34" charset="-122"/>
                <a:cs typeface="宋体" panose="02010600030101010101" pitchFamily="2" charset="-122"/>
              </a:rPr>
              <a:t>守纪    行</a:t>
            </a:r>
            <a:r>
              <a:rPr lang="zh-CN" altLang="en-US" sz="6600" b="1"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稳致远</a:t>
            </a:r>
          </a:p>
        </p:txBody>
      </p:sp>
      <p:sp>
        <p:nvSpPr>
          <p:cNvPr id="11" name="文本框 2"/>
          <p:cNvSpPr txBox="1"/>
          <p:nvPr/>
        </p:nvSpPr>
        <p:spPr>
          <a:xfrm>
            <a:off x="2999656" y="4541782"/>
            <a:ext cx="7398179" cy="584775"/>
          </a:xfrm>
          <a:prstGeom prst="rect">
            <a:avLst/>
          </a:prstGeom>
          <a:noFill/>
        </p:spPr>
        <p:txBody>
          <a:bodyPr wrap="none" rtlCol="0">
            <a:spAutoFit/>
          </a:bodyPr>
          <a:lstStyle/>
          <a:p>
            <a:r>
              <a:rPr lang="zh-CN" altLang="en-US" sz="3200" b="1" dirty="0" smtClean="0">
                <a:solidFill>
                  <a:srgbClr val="111111"/>
                </a:solidFill>
                <a:latin typeface="黑体" panose="02010609060101010101" pitchFamily="49" charset="-122"/>
                <a:ea typeface="黑体" panose="02010609060101010101" pitchFamily="49" charset="-122"/>
              </a:rPr>
              <a:t>太原理工大学马克思主义学院    樊 荣</a:t>
            </a:r>
            <a:endParaRPr lang="en-US" altLang="zh-CN" sz="3200" b="1" dirty="0" smtClean="0">
              <a:solidFill>
                <a:srgbClr val="11111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1000"/>
                                        <p:tgtEl>
                                          <p:spTgt spid="8"/>
                                        </p:tgtEl>
                                      </p:cBhvr>
                                    </p:animEffect>
                                  </p:childTnLst>
                                </p:cTn>
                              </p:par>
                              <p:par>
                                <p:cTn id="12" presetID="22" presetClass="entr" presetSubtype="4"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1000"/>
                                        <p:tgtEl>
                                          <p:spTgt spid="7"/>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000"/>
                                        <p:tgtEl>
                                          <p:spTgt spid="6"/>
                                        </p:tgtEl>
                                      </p:cBhvr>
                                    </p:animEffect>
                                  </p:childTnLst>
                                </p:cTn>
                              </p:par>
                            </p:childTnLst>
                          </p:cTn>
                        </p:par>
                        <p:par>
                          <p:cTn id="19" fill="hold">
                            <p:stCondLst>
                              <p:cond delay="2500"/>
                            </p:stCondLst>
                            <p:childTnLst>
                              <p:par>
                                <p:cTn id="20" presetID="56" presetClass="entr" presetSubtype="0" fill="hold" grpId="0" nodeType="afterEffect">
                                  <p:stCondLst>
                                    <p:cond delay="0"/>
                                  </p:stCondLst>
                                  <p:iterate type="lt">
                                    <p:tmPct val="6667"/>
                                  </p:iterate>
                                  <p:childTnLst>
                                    <p:set>
                                      <p:cBhvr>
                                        <p:cTn id="21" dur="1" fill="hold">
                                          <p:stCondLst>
                                            <p:cond delay="0"/>
                                          </p:stCondLst>
                                        </p:cTn>
                                        <p:tgtEl>
                                          <p:spTgt spid="9"/>
                                        </p:tgtEl>
                                        <p:attrNameLst>
                                          <p:attrName>style.visibility</p:attrName>
                                        </p:attrNameLst>
                                      </p:cBhvr>
                                      <p:to>
                                        <p:strVal val="visible"/>
                                      </p:to>
                                    </p:set>
                                    <p:anim by="(-#ppt_w*2)" calcmode="lin" valueType="num">
                                      <p:cBhvr rctx="PPT">
                                        <p:cTn id="22" dur="500" autoRev="1" fill="hold">
                                          <p:stCondLst>
                                            <p:cond delay="0"/>
                                          </p:stCondLst>
                                        </p:cTn>
                                        <p:tgtEl>
                                          <p:spTgt spid="9"/>
                                        </p:tgtEl>
                                        <p:attrNameLst>
                                          <p:attrName>ppt_w</p:attrName>
                                        </p:attrNameLst>
                                      </p:cBhvr>
                                    </p:anim>
                                    <p:anim by="(#ppt_w*0.50)" calcmode="lin" valueType="num">
                                      <p:cBhvr>
                                        <p:cTn id="23" dur="500" decel="50000" autoRev="1" fill="hold">
                                          <p:stCondLst>
                                            <p:cond delay="0"/>
                                          </p:stCondLst>
                                        </p:cTn>
                                        <p:tgtEl>
                                          <p:spTgt spid="9"/>
                                        </p:tgtEl>
                                        <p:attrNameLst>
                                          <p:attrName>ppt_x</p:attrName>
                                        </p:attrNameLst>
                                      </p:cBhvr>
                                    </p:anim>
                                    <p:anim from="(-#ppt_h/2)" to="(#ppt_y)" calcmode="lin" valueType="num">
                                      <p:cBhvr>
                                        <p:cTn id="24" dur="1000" fill="hold">
                                          <p:stCondLst>
                                            <p:cond delay="0"/>
                                          </p:stCondLst>
                                        </p:cTn>
                                        <p:tgtEl>
                                          <p:spTgt spid="9"/>
                                        </p:tgtEl>
                                        <p:attrNameLst>
                                          <p:attrName>ppt_y</p:attrName>
                                        </p:attrNameLst>
                                      </p:cBhvr>
                                    </p:anim>
                                    <p:animRot by="21600000">
                                      <p:cBhvr>
                                        <p:cTn id="25"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39816" y="1556792"/>
            <a:ext cx="6984776" cy="1733808"/>
          </a:xfrm>
          <a:prstGeom prst="rect">
            <a:avLst/>
          </a:prstGeom>
        </p:spPr>
        <p:txBody>
          <a:bodyPr wrap="square">
            <a:spAutoFit/>
          </a:bodyPr>
          <a:lstStyle/>
          <a:p>
            <a:pPr algn="just" fontAlgn="auto">
              <a:lnSpc>
                <a:spcPts val="3200"/>
              </a:lnSpc>
              <a:spcBef>
                <a:spcPts val="0"/>
              </a:spcBef>
              <a:spcAft>
                <a:spcPts val="0"/>
              </a:spcAft>
            </a:pP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习总书记在省部级主要领导干部学习贯彻十八届三中全会精神全面深化改革专题研讨班上指出：</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200" dirty="0">
                <a:latin typeface="微软雅黑" panose="020B0503020204020204" pitchFamily="34" charset="-122"/>
                <a:ea typeface="微软雅黑" panose="020B0503020204020204" pitchFamily="34" charset="-122"/>
                <a:cs typeface="宋体" panose="02010600030101010101" pitchFamily="2" charset="-122"/>
              </a:rPr>
              <a:t>从形成更加成熟更加定型的制度看，我国社会主义实践的前半程已经走过了。</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95400" y="1844824"/>
            <a:ext cx="3350590" cy="3149555"/>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4223792" y="3816446"/>
            <a:ext cx="7272808" cy="553998"/>
          </a:xfrm>
          <a:prstGeom prst="rect">
            <a:avLst/>
          </a:prstGeom>
        </p:spPr>
        <p:txBody>
          <a:bodyPr wrap="square">
            <a:spAutoFit/>
          </a:bodyPr>
          <a:lstStyle/>
          <a:p>
            <a:pPr algn="just" fontAlgn="auto">
              <a:lnSpc>
                <a:spcPts val="3600"/>
              </a:lnSpc>
              <a:spcBef>
                <a:spcPts val="0"/>
              </a:spcBef>
              <a:spcAft>
                <a:spcPts val="0"/>
              </a:spcAft>
            </a:pPr>
            <a:r>
              <a:rPr lang="zh-CN" altLang="zh-CN"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建立</a:t>
            </a:r>
            <a:r>
              <a:rPr lang="zh-CN" altLang="zh-CN" sz="24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社会主义的基本</a:t>
            </a:r>
            <a:r>
              <a:rPr lang="zh-CN" altLang="zh-CN"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制度</a:t>
            </a:r>
            <a:r>
              <a:rPr lang="zh-CN" altLang="en-US"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并且在</a:t>
            </a:r>
            <a:r>
              <a:rPr lang="zh-CN" altLang="en-US"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此</a:t>
            </a:r>
            <a:r>
              <a:rPr lang="zh-CN" altLang="zh-CN" sz="2400" dirty="0" smtClean="0">
                <a:solidFill>
                  <a:srgbClr val="FF0000"/>
                </a:solidFill>
                <a:latin typeface="微软雅黑" panose="020B0503020204020204" pitchFamily="34" charset="-122"/>
                <a:ea typeface="微软雅黑" panose="020B0503020204020204" pitchFamily="34" charset="-122"/>
                <a:cs typeface="宋体" panose="02010600030101010101" pitchFamily="2" charset="-122"/>
              </a:rPr>
              <a:t>基础</a:t>
            </a:r>
            <a:r>
              <a:rPr lang="zh-CN" altLang="zh-CN" sz="24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上进行改革。</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2279576" y="5301208"/>
            <a:ext cx="9361040" cy="1015663"/>
          </a:xfrm>
          <a:prstGeom prst="rect">
            <a:avLst/>
          </a:prstGeom>
        </p:spPr>
        <p:txBody>
          <a:bodyPr wrap="square">
            <a:spAutoFit/>
          </a:bodyPr>
          <a:lstStyle/>
          <a:p>
            <a:pPr algn="just" fontAlgn="auto">
              <a:lnSpc>
                <a:spcPts val="3600"/>
              </a:lnSpc>
              <a:spcBef>
                <a:spcPts val="0"/>
              </a:spcBef>
              <a:spcAft>
                <a:spcPts val="0"/>
              </a:spcAft>
            </a:pPr>
            <a:r>
              <a:rPr lang="zh-CN" altLang="zh-CN" sz="24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完善和发展中国特色社会主义制度，为党和国家的事业、为国家的长治久安提供一套更完备、更稳定、更管用的制度体系。</a:t>
            </a:r>
            <a:endParaRPr lang="zh-CN" altLang="en-US" sz="24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矩形 7"/>
          <p:cNvSpPr/>
          <p:nvPr/>
        </p:nvSpPr>
        <p:spPr>
          <a:xfrm>
            <a:off x="4090559" y="3293226"/>
            <a:ext cx="4134465" cy="523220"/>
          </a:xfrm>
          <a:prstGeom prst="rect">
            <a:avLst/>
          </a:prstGeom>
        </p:spPr>
        <p:txBody>
          <a:bodyPr wrap="none">
            <a:spAutoFit/>
          </a:bodyPr>
          <a:lstStyle/>
          <a:p>
            <a:pPr fontAlgn="auto">
              <a:spcBef>
                <a:spcPts val="0"/>
              </a:spcBef>
              <a:spcAft>
                <a:spcPts val="0"/>
              </a:spcAft>
            </a:pPr>
            <a:r>
              <a:rPr lang="zh-CN" altLang="zh-CN"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前半程的主要历史</a:t>
            </a:r>
            <a:r>
              <a:rPr lang="zh-CN" altLang="zh-CN"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任务</a:t>
            </a:r>
            <a:r>
              <a:rPr lang="zh-CN" altLang="en-US"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4104950" y="4581128"/>
            <a:ext cx="4134465" cy="523220"/>
          </a:xfrm>
          <a:prstGeom prst="rect">
            <a:avLst/>
          </a:prstGeom>
        </p:spPr>
        <p:txBody>
          <a:bodyPr wrap="none">
            <a:spAutoFit/>
          </a:bodyPr>
          <a:lstStyle/>
          <a:p>
            <a:pPr fontAlgn="auto">
              <a:spcBef>
                <a:spcPts val="0"/>
              </a:spcBef>
              <a:spcAft>
                <a:spcPts val="0"/>
              </a:spcAft>
            </a:pPr>
            <a:r>
              <a:rPr lang="zh-CN" altLang="zh-CN"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后半程</a:t>
            </a:r>
            <a:r>
              <a:rPr lang="zh-CN" altLang="en-US"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a:t>
            </a:r>
            <a:r>
              <a:rPr lang="zh-CN" altLang="zh-CN"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主要</a:t>
            </a:r>
            <a:r>
              <a:rPr lang="zh-CN" altLang="en-US"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历史</a:t>
            </a:r>
            <a:r>
              <a:rPr lang="zh-CN" altLang="zh-CN"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任务</a:t>
            </a:r>
            <a:r>
              <a:rPr lang="zh-CN" altLang="en-US"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256248" y="727419"/>
            <a:ext cx="7745035" cy="642596"/>
            <a:chOff x="1057321" y="739245"/>
            <a:chExt cx="7745035" cy="642596"/>
          </a:xfrm>
        </p:grpSpPr>
        <p:sp>
          <p:nvSpPr>
            <p:cNvPr id="13" name="矩形 12"/>
            <p:cNvSpPr/>
            <p:nvPr/>
          </p:nvSpPr>
          <p:spPr>
            <a:xfrm>
              <a:off x="1057321" y="739245"/>
              <a:ext cx="7493112" cy="6425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rgbClr val="111111"/>
                </a:solidFill>
                <a:effectLst/>
                <a:uLnTx/>
                <a:uFillTx/>
                <a:latin typeface="Calibri" panose="020F0502020204030204"/>
                <a:ea typeface="宋体" panose="02010600030101010101" pitchFamily="2" charset="-122"/>
                <a:cs typeface="+mn-cs"/>
              </a:endParaRPr>
            </a:p>
          </p:txBody>
        </p:sp>
        <p:sp>
          <p:nvSpPr>
            <p:cNvPr id="14" name="文本框 40"/>
            <p:cNvSpPr txBox="1"/>
            <p:nvPr/>
          </p:nvSpPr>
          <p:spPr>
            <a:xfrm>
              <a:off x="1199456" y="797066"/>
              <a:ext cx="7602900" cy="584775"/>
            </a:xfrm>
            <a:prstGeom prst="rect">
              <a:avLst/>
            </a:prstGeom>
            <a:noFill/>
          </p:spPr>
          <p:txBody>
            <a:bodyPr wrap="square" rtlCol="0">
              <a:spAutoFit/>
            </a:bodyPr>
            <a:lstStyle/>
            <a:p>
              <a:pPr defTabSz="913765" fontAlgn="auto">
                <a:spcBef>
                  <a:spcPts val="0"/>
                </a:spcBef>
                <a:spcAft>
                  <a:spcPts val="0"/>
                </a:spcAft>
              </a:pPr>
              <a:r>
                <a:rPr lang="en-US" altLang="zh-CN" sz="3200" b="1" dirty="0">
                  <a:solidFill>
                    <a:srgbClr val="111111"/>
                  </a:solidFill>
                  <a:latin typeface="微软雅黑" panose="020B0503020204020204" pitchFamily="34" charset="-122"/>
                  <a:ea typeface="微软雅黑" panose="020B0503020204020204" pitchFamily="34" charset="-122"/>
                </a:rPr>
                <a:t>3</a:t>
              </a:r>
              <a:r>
                <a:rPr lang="en-US" altLang="zh-CN" sz="3200" b="1" dirty="0" smtClean="0">
                  <a:solidFill>
                    <a:srgbClr val="111111"/>
                  </a:solidFill>
                  <a:latin typeface="微软雅黑" panose="020B0503020204020204" pitchFamily="34" charset="-122"/>
                  <a:ea typeface="微软雅黑" panose="020B0503020204020204" pitchFamily="34" charset="-122"/>
                </a:rPr>
                <a:t>.</a:t>
              </a:r>
              <a:r>
                <a:rPr lang="zh-CN" altLang="en-US" sz="3200" b="1" dirty="0">
                  <a:solidFill>
                    <a:srgbClr val="111111"/>
                  </a:solidFill>
                  <a:latin typeface="微软雅黑" panose="020B0503020204020204" pitchFamily="34" charset="-122"/>
                  <a:ea typeface="微软雅黑" panose="020B0503020204020204" pitchFamily="34" charset="-122"/>
                </a:rPr>
                <a:t>知规守纪是全面从严治党的必然要求</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00194" y="2060848"/>
            <a:ext cx="7758855" cy="52322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fontAlgn="auto">
              <a:spcBef>
                <a:spcPts val="0"/>
              </a:spcBef>
              <a:spcAft>
                <a:spcPts val="0"/>
              </a:spcAft>
            </a:pPr>
            <a:r>
              <a:rPr lang="zh-CN" altLang="zh-CN" b="1" u="sng"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未来中国的发展可能面临的艰巨挑战有四个方面</a:t>
            </a:r>
            <a:endParaRPr lang="zh-CN" altLang="en-US" b="1" u="sng" dirty="0">
              <a:solidFill>
                <a:srgbClr val="C00000"/>
              </a:solidFill>
              <a:latin typeface="微软雅黑" panose="020B0503020204020204" pitchFamily="34" charset="-122"/>
              <a:ea typeface="微软雅黑" panose="020B0503020204020204" pitchFamily="34" charset="-122"/>
            </a:endParaRPr>
          </a:p>
        </p:txBody>
      </p:sp>
      <p:sp>
        <p:nvSpPr>
          <p:cNvPr id="8" name="MH_Other_1"/>
          <p:cNvSpPr/>
          <p:nvPr>
            <p:custDataLst>
              <p:tags r:id="rId1"/>
            </p:custDataLst>
          </p:nvPr>
        </p:nvSpPr>
        <p:spPr>
          <a:xfrm>
            <a:off x="6583841" y="4922328"/>
            <a:ext cx="942975" cy="1765300"/>
          </a:xfrm>
          <a:custGeom>
            <a:avLst/>
            <a:gdLst>
              <a:gd name="connsiteX0" fmla="*/ 221247 w 863600"/>
              <a:gd name="connsiteY0" fmla="*/ 0 h 1615441"/>
              <a:gd name="connsiteX1" fmla="*/ 863600 w 863600"/>
              <a:gd name="connsiteY1" fmla="*/ 1 h 1615441"/>
              <a:gd name="connsiteX2" fmla="*/ 863600 w 863600"/>
              <a:gd name="connsiteY2" fmla="*/ 140965 h 1615441"/>
              <a:gd name="connsiteX3" fmla="*/ 221247 w 863600"/>
              <a:gd name="connsiteY3" fmla="*/ 140965 h 1615441"/>
              <a:gd name="connsiteX4" fmla="*/ 140965 w 863600"/>
              <a:gd name="connsiteY4" fmla="*/ 221247 h 1615441"/>
              <a:gd name="connsiteX5" fmla="*/ 140964 w 863600"/>
              <a:gd name="connsiteY5" fmla="*/ 1615441 h 1615441"/>
              <a:gd name="connsiteX6" fmla="*/ 0 w 863600"/>
              <a:gd name="connsiteY6" fmla="*/ 1615441 h 1615441"/>
              <a:gd name="connsiteX7" fmla="*/ 0 w 863600"/>
              <a:gd name="connsiteY7" fmla="*/ 221247 h 1615441"/>
              <a:gd name="connsiteX8" fmla="*/ 221247 w 863600"/>
              <a:gd name="connsiteY8" fmla="*/ 0 h 16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600" h="1615441">
                <a:moveTo>
                  <a:pt x="221247" y="0"/>
                </a:moveTo>
                <a:lnTo>
                  <a:pt x="863600" y="1"/>
                </a:lnTo>
                <a:lnTo>
                  <a:pt x="863600" y="140965"/>
                </a:lnTo>
                <a:lnTo>
                  <a:pt x="221247" y="140965"/>
                </a:lnTo>
                <a:cubicBezTo>
                  <a:pt x="176908" y="140965"/>
                  <a:pt x="140965" y="176908"/>
                  <a:pt x="140965" y="221247"/>
                </a:cubicBezTo>
                <a:cubicBezTo>
                  <a:pt x="140965" y="685978"/>
                  <a:pt x="140964" y="1150710"/>
                  <a:pt x="140964" y="1615441"/>
                </a:cubicBezTo>
                <a:lnTo>
                  <a:pt x="0" y="1615441"/>
                </a:lnTo>
                <a:lnTo>
                  <a:pt x="0" y="221247"/>
                </a:lnTo>
                <a:cubicBezTo>
                  <a:pt x="0" y="99056"/>
                  <a:pt x="99056" y="0"/>
                  <a:pt x="221247" y="0"/>
                </a:cubicBezTo>
                <a:close/>
              </a:path>
            </a:pathLst>
          </a:cu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MH_Other_2"/>
          <p:cNvSpPr/>
          <p:nvPr>
            <p:custDataLst>
              <p:tags r:id="rId2"/>
            </p:custDataLst>
          </p:nvPr>
        </p:nvSpPr>
        <p:spPr>
          <a:xfrm>
            <a:off x="6248879" y="3693604"/>
            <a:ext cx="942975" cy="2994025"/>
          </a:xfrm>
          <a:custGeom>
            <a:avLst/>
            <a:gdLst>
              <a:gd name="connsiteX0" fmla="*/ 221247 w 863600"/>
              <a:gd name="connsiteY0" fmla="*/ 0 h 2741461"/>
              <a:gd name="connsiteX1" fmla="*/ 863600 w 863600"/>
              <a:gd name="connsiteY1" fmla="*/ 1 h 2741461"/>
              <a:gd name="connsiteX2" fmla="*/ 863600 w 863600"/>
              <a:gd name="connsiteY2" fmla="*/ 140965 h 2741461"/>
              <a:gd name="connsiteX3" fmla="*/ 221247 w 863600"/>
              <a:gd name="connsiteY3" fmla="*/ 140965 h 2741461"/>
              <a:gd name="connsiteX4" fmla="*/ 140965 w 863600"/>
              <a:gd name="connsiteY4" fmla="*/ 221247 h 2741461"/>
              <a:gd name="connsiteX5" fmla="*/ 140965 w 863600"/>
              <a:gd name="connsiteY5" fmla="*/ 1013461 h 2741461"/>
              <a:gd name="connsiteX6" fmla="*/ 140965 w 863600"/>
              <a:gd name="connsiteY6" fmla="*/ 1013461 h 2741461"/>
              <a:gd name="connsiteX7" fmla="*/ 140965 w 863600"/>
              <a:gd name="connsiteY7" fmla="*/ 2741461 h 2741461"/>
              <a:gd name="connsiteX8" fmla="*/ 1 w 863600"/>
              <a:gd name="connsiteY8" fmla="*/ 2741461 h 2741461"/>
              <a:gd name="connsiteX9" fmla="*/ 0 w 863600"/>
              <a:gd name="connsiteY9" fmla="*/ 1615441 h 2741461"/>
              <a:gd name="connsiteX10" fmla="*/ 0 w 863600"/>
              <a:gd name="connsiteY10" fmla="*/ 1615441 h 2741461"/>
              <a:gd name="connsiteX11" fmla="*/ 0 w 863600"/>
              <a:gd name="connsiteY11" fmla="*/ 1013461 h 2741461"/>
              <a:gd name="connsiteX12" fmla="*/ 0 w 863600"/>
              <a:gd name="connsiteY12" fmla="*/ 221247 h 2741461"/>
              <a:gd name="connsiteX13" fmla="*/ 221247 w 863600"/>
              <a:gd name="connsiteY13" fmla="*/ 0 h 274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3600" h="2741461">
                <a:moveTo>
                  <a:pt x="221247" y="0"/>
                </a:moveTo>
                <a:lnTo>
                  <a:pt x="863600" y="1"/>
                </a:lnTo>
                <a:lnTo>
                  <a:pt x="863600" y="140965"/>
                </a:lnTo>
                <a:lnTo>
                  <a:pt x="221247" y="140965"/>
                </a:lnTo>
                <a:cubicBezTo>
                  <a:pt x="176908" y="140965"/>
                  <a:pt x="140965" y="176908"/>
                  <a:pt x="140965" y="221247"/>
                </a:cubicBezTo>
                <a:lnTo>
                  <a:pt x="140965" y="1013461"/>
                </a:lnTo>
                <a:lnTo>
                  <a:pt x="140965" y="1013461"/>
                </a:lnTo>
                <a:lnTo>
                  <a:pt x="140965" y="2741461"/>
                </a:lnTo>
                <a:lnTo>
                  <a:pt x="1" y="2741461"/>
                </a:lnTo>
                <a:lnTo>
                  <a:pt x="0" y="1615441"/>
                </a:lnTo>
                <a:lnTo>
                  <a:pt x="0" y="1615441"/>
                </a:lnTo>
                <a:lnTo>
                  <a:pt x="0" y="1013461"/>
                </a:lnTo>
                <a:lnTo>
                  <a:pt x="0" y="221247"/>
                </a:lnTo>
                <a:cubicBezTo>
                  <a:pt x="0" y="99056"/>
                  <a:pt x="99056" y="0"/>
                  <a:pt x="221247" y="0"/>
                </a:cubicBezTo>
                <a:close/>
              </a:path>
            </a:pathLst>
          </a:cu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 name="MH_Other_3"/>
          <p:cNvSpPr/>
          <p:nvPr>
            <p:custDataLst>
              <p:tags r:id="rId3"/>
            </p:custDataLst>
          </p:nvPr>
        </p:nvSpPr>
        <p:spPr>
          <a:xfrm flipH="1">
            <a:off x="4812191" y="5871654"/>
            <a:ext cx="942975" cy="815975"/>
          </a:xfrm>
          <a:custGeom>
            <a:avLst/>
            <a:gdLst>
              <a:gd name="connsiteX0" fmla="*/ 221247 w 863600"/>
              <a:gd name="connsiteY0" fmla="*/ 0 h 746809"/>
              <a:gd name="connsiteX1" fmla="*/ 0 w 863600"/>
              <a:gd name="connsiteY1" fmla="*/ 221247 h 746809"/>
              <a:gd name="connsiteX2" fmla="*/ 0 w 863600"/>
              <a:gd name="connsiteY2" fmla="*/ 746809 h 746809"/>
              <a:gd name="connsiteX3" fmla="*/ 140965 w 863600"/>
              <a:gd name="connsiteY3" fmla="*/ 746809 h 746809"/>
              <a:gd name="connsiteX4" fmla="*/ 140965 w 863600"/>
              <a:gd name="connsiteY4" fmla="*/ 221247 h 746809"/>
              <a:gd name="connsiteX5" fmla="*/ 221247 w 863600"/>
              <a:gd name="connsiteY5" fmla="*/ 140965 h 746809"/>
              <a:gd name="connsiteX6" fmla="*/ 863600 w 863600"/>
              <a:gd name="connsiteY6" fmla="*/ 140965 h 746809"/>
              <a:gd name="connsiteX7" fmla="*/ 863600 w 863600"/>
              <a:gd name="connsiteY7" fmla="*/ 1 h 7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00" h="746809">
                <a:moveTo>
                  <a:pt x="221247" y="0"/>
                </a:moveTo>
                <a:cubicBezTo>
                  <a:pt x="99056" y="0"/>
                  <a:pt x="0" y="99056"/>
                  <a:pt x="0" y="221247"/>
                </a:cubicBezTo>
                <a:lnTo>
                  <a:pt x="0" y="746809"/>
                </a:lnTo>
                <a:lnTo>
                  <a:pt x="140965" y="746809"/>
                </a:lnTo>
                <a:lnTo>
                  <a:pt x="140965" y="221247"/>
                </a:lnTo>
                <a:cubicBezTo>
                  <a:pt x="140965" y="176908"/>
                  <a:pt x="176908" y="140965"/>
                  <a:pt x="221247" y="140965"/>
                </a:cubicBezTo>
                <a:lnTo>
                  <a:pt x="863600" y="140965"/>
                </a:lnTo>
                <a:lnTo>
                  <a:pt x="863600" y="1"/>
                </a:lnTo>
                <a:close/>
              </a:path>
            </a:pathLst>
          </a:cu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MH_Other_4"/>
          <p:cNvSpPr/>
          <p:nvPr>
            <p:custDataLst>
              <p:tags r:id="rId4"/>
            </p:custDataLst>
          </p:nvPr>
        </p:nvSpPr>
        <p:spPr>
          <a:xfrm flipH="1">
            <a:off x="5147154" y="4693728"/>
            <a:ext cx="942975" cy="1993900"/>
          </a:xfrm>
          <a:custGeom>
            <a:avLst/>
            <a:gdLst>
              <a:gd name="connsiteX0" fmla="*/ 221247 w 863600"/>
              <a:gd name="connsiteY0" fmla="*/ 0 h 1825043"/>
              <a:gd name="connsiteX1" fmla="*/ 0 w 863600"/>
              <a:gd name="connsiteY1" fmla="*/ 221247 h 1825043"/>
              <a:gd name="connsiteX2" fmla="*/ 0 w 863600"/>
              <a:gd name="connsiteY2" fmla="*/ 1013461 h 1825043"/>
              <a:gd name="connsiteX3" fmla="*/ 0 w 863600"/>
              <a:gd name="connsiteY3" fmla="*/ 1615441 h 1825043"/>
              <a:gd name="connsiteX4" fmla="*/ 0 w 863600"/>
              <a:gd name="connsiteY4" fmla="*/ 1825043 h 1825043"/>
              <a:gd name="connsiteX5" fmla="*/ 140965 w 863600"/>
              <a:gd name="connsiteY5" fmla="*/ 1825043 h 1825043"/>
              <a:gd name="connsiteX6" fmla="*/ 140965 w 863600"/>
              <a:gd name="connsiteY6" fmla="*/ 1013461 h 1825043"/>
              <a:gd name="connsiteX7" fmla="*/ 140965 w 863600"/>
              <a:gd name="connsiteY7" fmla="*/ 221247 h 1825043"/>
              <a:gd name="connsiteX8" fmla="*/ 221247 w 863600"/>
              <a:gd name="connsiteY8" fmla="*/ 140965 h 1825043"/>
              <a:gd name="connsiteX9" fmla="*/ 863600 w 863600"/>
              <a:gd name="connsiteY9" fmla="*/ 140965 h 1825043"/>
              <a:gd name="connsiteX10" fmla="*/ 863600 w 863600"/>
              <a:gd name="connsiteY10" fmla="*/ 1 h 18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600" h="1825043">
                <a:moveTo>
                  <a:pt x="221247" y="0"/>
                </a:moveTo>
                <a:cubicBezTo>
                  <a:pt x="99056" y="0"/>
                  <a:pt x="0" y="99056"/>
                  <a:pt x="0" y="221247"/>
                </a:cubicBezTo>
                <a:lnTo>
                  <a:pt x="0" y="1013461"/>
                </a:lnTo>
                <a:lnTo>
                  <a:pt x="0" y="1615441"/>
                </a:lnTo>
                <a:lnTo>
                  <a:pt x="0" y="1825043"/>
                </a:lnTo>
                <a:lnTo>
                  <a:pt x="140965" y="1825043"/>
                </a:lnTo>
                <a:lnTo>
                  <a:pt x="140965" y="1013461"/>
                </a:lnTo>
                <a:lnTo>
                  <a:pt x="140965" y="221247"/>
                </a:lnTo>
                <a:cubicBezTo>
                  <a:pt x="140965" y="176908"/>
                  <a:pt x="176908" y="140965"/>
                  <a:pt x="221247" y="140965"/>
                </a:cubicBezTo>
                <a:lnTo>
                  <a:pt x="863600" y="140965"/>
                </a:lnTo>
                <a:lnTo>
                  <a:pt x="863600" y="1"/>
                </a:lnTo>
                <a:close/>
              </a:path>
            </a:pathLst>
          </a:custGeom>
          <a:solidFill>
            <a:srgbClr val="5B9BD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 name="MH_Other_5"/>
          <p:cNvSpPr/>
          <p:nvPr>
            <p:custDataLst>
              <p:tags r:id="rId5"/>
            </p:custDataLst>
          </p:nvPr>
        </p:nvSpPr>
        <p:spPr>
          <a:xfrm>
            <a:off x="7493479" y="4738179"/>
            <a:ext cx="528637" cy="528637"/>
          </a:xfrm>
          <a:prstGeom prst="ellipse">
            <a:avLst/>
          </a:pr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B</a:t>
            </a:r>
            <a:endParaRPr kumimoji="0" lang="zh-CN" altLang="en-US"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3" name="MH_Other_6"/>
          <p:cNvSpPr/>
          <p:nvPr>
            <p:custDataLst>
              <p:tags r:id="rId6"/>
            </p:custDataLst>
          </p:nvPr>
        </p:nvSpPr>
        <p:spPr>
          <a:xfrm>
            <a:off x="7158515" y="3507865"/>
            <a:ext cx="528638" cy="527050"/>
          </a:xfrm>
          <a:prstGeom prst="ellipse">
            <a:avLst/>
          </a:pr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D</a:t>
            </a:r>
            <a:endParaRPr kumimoji="0" lang="zh-CN" altLang="en-US"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4" name="MH_Other_7"/>
          <p:cNvSpPr/>
          <p:nvPr>
            <p:custDataLst>
              <p:tags r:id="rId7"/>
            </p:custDataLst>
          </p:nvPr>
        </p:nvSpPr>
        <p:spPr>
          <a:xfrm flipH="1">
            <a:off x="4315304" y="5685915"/>
            <a:ext cx="528637" cy="528638"/>
          </a:xfrm>
          <a:prstGeom prst="ellipse">
            <a:avLst/>
          </a:pr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a:t>
            </a:r>
            <a:endParaRPr kumimoji="0" lang="zh-CN" altLang="en-US"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5" name="MH_Other_8"/>
          <p:cNvSpPr/>
          <p:nvPr>
            <p:custDataLst>
              <p:tags r:id="rId8"/>
            </p:custDataLst>
          </p:nvPr>
        </p:nvSpPr>
        <p:spPr>
          <a:xfrm flipH="1">
            <a:off x="4651854" y="4507990"/>
            <a:ext cx="528637" cy="528638"/>
          </a:xfrm>
          <a:prstGeom prst="ellipse">
            <a:avLst/>
          </a:prstGeom>
          <a:solidFill>
            <a:srgbClr val="ED7D3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C</a:t>
            </a:r>
            <a:endParaRPr kumimoji="0" lang="zh-CN" altLang="en-US" sz="20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cxnSp>
        <p:nvCxnSpPr>
          <p:cNvPr id="16" name="MH_Other_9"/>
          <p:cNvCxnSpPr/>
          <p:nvPr>
            <p:custDataLst>
              <p:tags r:id="rId9"/>
            </p:custDataLst>
          </p:nvPr>
        </p:nvCxnSpPr>
        <p:spPr>
          <a:xfrm>
            <a:off x="3392966" y="6679690"/>
            <a:ext cx="5776913" cy="0"/>
          </a:xfrm>
          <a:prstGeom prst="line">
            <a:avLst/>
          </a:prstGeom>
          <a:noFill/>
          <a:ln w="6350" cap="flat" cmpd="sng" algn="ctr">
            <a:solidFill>
              <a:srgbClr val="B2B2B2"/>
            </a:solidFill>
            <a:prstDash val="solid"/>
            <a:miter lim="800000"/>
          </a:ln>
          <a:effectLst/>
        </p:spPr>
      </p:cxnSp>
      <p:sp>
        <p:nvSpPr>
          <p:cNvPr id="17" name="矩形 16"/>
          <p:cNvSpPr/>
          <p:nvPr/>
        </p:nvSpPr>
        <p:spPr>
          <a:xfrm>
            <a:off x="335360" y="5698650"/>
            <a:ext cx="4134465"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经济上摆脱中等收入陷阱</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8" name="矩形 17"/>
          <p:cNvSpPr/>
          <p:nvPr/>
        </p:nvSpPr>
        <p:spPr>
          <a:xfrm>
            <a:off x="8041969" y="4667396"/>
            <a:ext cx="3775393"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政治上摆脱塔西佗陷阱</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9" name="矩形 18"/>
          <p:cNvSpPr/>
          <p:nvPr/>
        </p:nvSpPr>
        <p:spPr>
          <a:xfrm>
            <a:off x="1084198" y="4463166"/>
            <a:ext cx="3416320"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文化上摆脱弱势地位</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0" name="矩形 19"/>
          <p:cNvSpPr/>
          <p:nvPr/>
        </p:nvSpPr>
        <p:spPr>
          <a:xfrm>
            <a:off x="7757797" y="3431994"/>
            <a:ext cx="4134465"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外交上摆脱修昔底德陷阱</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1" name="组合 20"/>
          <p:cNvGrpSpPr/>
          <p:nvPr/>
        </p:nvGrpSpPr>
        <p:grpSpPr>
          <a:xfrm>
            <a:off x="1097854" y="980728"/>
            <a:ext cx="7745035" cy="642596"/>
            <a:chOff x="1057321" y="739245"/>
            <a:chExt cx="7745035" cy="642596"/>
          </a:xfrm>
        </p:grpSpPr>
        <p:sp>
          <p:nvSpPr>
            <p:cNvPr id="22" name="矩形 21"/>
            <p:cNvSpPr/>
            <p:nvPr/>
          </p:nvSpPr>
          <p:spPr>
            <a:xfrm>
              <a:off x="1057321" y="739245"/>
              <a:ext cx="7493112" cy="6425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rgbClr val="111111"/>
                </a:solidFill>
                <a:effectLst/>
                <a:uLnTx/>
                <a:uFillTx/>
                <a:latin typeface="Calibri" panose="020F0502020204030204"/>
                <a:ea typeface="宋体" panose="02010600030101010101" pitchFamily="2" charset="-122"/>
                <a:cs typeface="+mn-cs"/>
              </a:endParaRPr>
            </a:p>
          </p:txBody>
        </p:sp>
        <p:sp>
          <p:nvSpPr>
            <p:cNvPr id="23" name="文本框 40"/>
            <p:cNvSpPr txBox="1"/>
            <p:nvPr/>
          </p:nvSpPr>
          <p:spPr>
            <a:xfrm>
              <a:off x="1199456" y="797066"/>
              <a:ext cx="7602900" cy="584775"/>
            </a:xfrm>
            <a:prstGeom prst="rect">
              <a:avLst/>
            </a:prstGeom>
            <a:noFill/>
          </p:spPr>
          <p:txBody>
            <a:bodyPr wrap="square" rtlCol="0">
              <a:spAutoFit/>
            </a:bodyPr>
            <a:lstStyle/>
            <a:p>
              <a:pPr defTabSz="913765" fontAlgn="auto">
                <a:spcBef>
                  <a:spcPts val="0"/>
                </a:spcBef>
                <a:spcAft>
                  <a:spcPts val="0"/>
                </a:spcAft>
              </a:pPr>
              <a:r>
                <a:rPr lang="en-US" altLang="zh-CN" sz="3200" b="1" dirty="0">
                  <a:solidFill>
                    <a:srgbClr val="111111"/>
                  </a:solidFill>
                  <a:latin typeface="微软雅黑" panose="020B0503020204020204" pitchFamily="34" charset="-122"/>
                  <a:ea typeface="微软雅黑" panose="020B0503020204020204" pitchFamily="34" charset="-122"/>
                </a:rPr>
                <a:t>3</a:t>
              </a:r>
              <a:r>
                <a:rPr lang="en-US" altLang="zh-CN" sz="3200" b="1" dirty="0" smtClean="0">
                  <a:solidFill>
                    <a:srgbClr val="111111"/>
                  </a:solidFill>
                  <a:latin typeface="微软雅黑" panose="020B0503020204020204" pitchFamily="34" charset="-122"/>
                  <a:ea typeface="微软雅黑" panose="020B0503020204020204" pitchFamily="34" charset="-122"/>
                </a:rPr>
                <a:t>.</a:t>
              </a:r>
              <a:r>
                <a:rPr lang="zh-CN" altLang="en-US" sz="3200" b="1" dirty="0">
                  <a:solidFill>
                    <a:srgbClr val="111111"/>
                  </a:solidFill>
                  <a:latin typeface="微软雅黑" panose="020B0503020204020204" pitchFamily="34" charset="-122"/>
                  <a:ea typeface="微软雅黑" panose="020B0503020204020204" pitchFamily="34" charset="-122"/>
                </a:rPr>
                <a:t>知规守纪是全面从严治党的必然要求</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83432" y="878758"/>
            <a:ext cx="7758855" cy="52322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fontAlgn="auto">
              <a:spcBef>
                <a:spcPts val="0"/>
              </a:spcBef>
              <a:spcAft>
                <a:spcPts val="0"/>
              </a:spcAft>
            </a:pPr>
            <a:r>
              <a:rPr lang="zh-CN" altLang="zh-CN" b="1" u="sng"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未来中国的发展可能面临的艰巨挑战有四个方面</a:t>
            </a:r>
            <a:endParaRPr lang="zh-CN" altLang="en-US" b="1" u="sng"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615091" y="2070765"/>
            <a:ext cx="4698722" cy="584775"/>
          </a:xfrm>
          <a:prstGeom prst="rect">
            <a:avLst/>
          </a:prstGeom>
        </p:spPr>
        <p:txBody>
          <a:bodyPr wrap="none">
            <a:spAutoFit/>
          </a:bodyPr>
          <a:lstStyle/>
          <a:p>
            <a:pPr fontAlgn="auto">
              <a:spcBef>
                <a:spcPts val="0"/>
              </a:spcBef>
              <a:spcAft>
                <a:spcPts val="0"/>
              </a:spcAft>
            </a:pPr>
            <a:r>
              <a:rPr lang="zh-CN" altLang="zh-CN"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经济上摆脱中等收入陷阱</a:t>
            </a:r>
            <a:endParaRPr lang="zh-CN" altLang="en-US"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08168" y="3789040"/>
            <a:ext cx="3005241" cy="1912426"/>
          </a:xfrm>
          <a:prstGeom prst="round2DiagRect">
            <a:avLst>
              <a:gd name="adj1" fmla="val 0"/>
              <a:gd name="adj2" fmla="val 28868"/>
            </a:avLst>
          </a:prstGeom>
          <a:ln w="88900" cap="sq">
            <a:solidFill>
              <a:srgbClr val="FFFFFF"/>
            </a:solidFill>
            <a:miter lim="800000"/>
            <a:headEnd/>
            <a:tailEnd/>
          </a:ln>
          <a:effectLst>
            <a:outerShdw blurRad="254000" algn="tl" rotWithShape="0">
              <a:srgbClr val="000000">
                <a:alpha val="43000"/>
              </a:srgbClr>
            </a:outerShdw>
          </a:effectLst>
        </p:spPr>
      </p:pic>
      <p:sp>
        <p:nvSpPr>
          <p:cNvPr id="11" name="矩形 10"/>
          <p:cNvSpPr/>
          <p:nvPr/>
        </p:nvSpPr>
        <p:spPr>
          <a:xfrm>
            <a:off x="983432" y="3481393"/>
            <a:ext cx="5510212" cy="2553335"/>
          </a:xfrm>
          <a:prstGeom prst="rect">
            <a:avLst/>
          </a:prstGeom>
        </p:spPr>
        <p:txBody>
          <a:bodyPr wrap="square">
            <a:spAutoFit/>
          </a:bodyPr>
          <a:lstStyle/>
          <a:p>
            <a:pPr algn="just" fontAlgn="auto">
              <a:lnSpc>
                <a:spcPts val="3200"/>
              </a:lnSpc>
              <a:spcBef>
                <a:spcPts val="0"/>
              </a:spcBef>
              <a:spcAft>
                <a:spcPts val="0"/>
              </a:spcAft>
            </a:pPr>
            <a:r>
              <a:rPr lang="zh-CN" altLang="zh-CN"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我们和拉美国家不一样</a:t>
            </a:r>
            <a:endParaRPr lang="en-US" altLang="zh-CN"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endParaRPr>
          </a:p>
          <a:p>
            <a:pPr algn="just" fontAlgn="auto">
              <a:lnSpc>
                <a:spcPts val="32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我们有庞大</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的人口，</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有庞大</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的经济体量，有这么多的改革、发展、稳定的任务，所以如果我们没有一个强大的党组织，没有一个纪律严明的党组织</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，怎么样</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带领我们的国家跨过中等收入陷阱？ </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 name="文本框 9"/>
          <p:cNvSpPr txBox="1"/>
          <p:nvPr/>
        </p:nvSpPr>
        <p:spPr>
          <a:xfrm>
            <a:off x="7752184" y="6019618"/>
            <a:ext cx="3005951" cy="400110"/>
          </a:xfrm>
          <a:prstGeom prst="rect">
            <a:avLst/>
          </a:prstGeom>
          <a:noFill/>
        </p:spPr>
        <p:txBody>
          <a:bodyPr wrap="none" rtlCol="0">
            <a:spAutoFit/>
          </a:bodyPr>
          <a:lstStyle/>
          <a:p>
            <a:pPr fontAlgn="auto">
              <a:spcBef>
                <a:spcPts val="0"/>
              </a:spcBef>
              <a:spcAft>
                <a:spcPts val="0"/>
              </a:spcAft>
            </a:pPr>
            <a:r>
              <a:rPr lang="zh-CN" altLang="en-US" sz="2000" b="1" dirty="0" smtClean="0">
                <a:solidFill>
                  <a:prstClr val="black"/>
                </a:solidFill>
                <a:latin typeface="楷体" panose="02010609060101010101" pitchFamily="49" charset="-122"/>
                <a:ea typeface="楷体" panose="02010609060101010101" pitchFamily="49" charset="-122"/>
              </a:rPr>
              <a:t>巴西里约热内卢的贫民窟</a:t>
            </a:r>
            <a:endParaRPr lang="zh-CN" altLang="en-US" sz="2000" b="1" dirty="0">
              <a:solidFill>
                <a:prstClr val="black"/>
              </a:solidFill>
              <a:latin typeface="楷体" panose="02010609060101010101" pitchFamily="49" charset="-122"/>
              <a:ea typeface="楷体" panose="02010609060101010101" pitchFamily="49" charset="-122"/>
            </a:endParaRPr>
          </a:p>
        </p:txBody>
      </p:sp>
      <p:sp>
        <p:nvSpPr>
          <p:cNvPr id="2" name="矩形 1"/>
          <p:cNvSpPr/>
          <p:nvPr/>
        </p:nvSpPr>
        <p:spPr>
          <a:xfrm>
            <a:off x="5519936" y="1628800"/>
            <a:ext cx="6096000" cy="1569660"/>
          </a:xfrm>
          <a:prstGeom prst="rect">
            <a:avLst/>
          </a:prstGeom>
        </p:spPr>
        <p:txBody>
          <a:bodyPr>
            <a:spAutoFit/>
          </a:bodyPr>
          <a:lstStyle/>
          <a:p>
            <a:r>
              <a:rPr lang="zh-CN" altLang="en-US" sz="2400" b="1" dirty="0">
                <a:solidFill>
                  <a:srgbClr val="111111"/>
                </a:solidFill>
                <a:latin typeface="Arial" panose="020B0604020202020204"/>
              </a:rPr>
              <a:t>指当一个国家的人均收入达到中等水平后，由于不能顺利实现经济发展方式的转变，导致新的增长动力不足，最终出现经济停滞徘徊的一种状态。</a:t>
            </a:r>
            <a:endParaRPr lang="zh-CN" altLang="en-US" sz="2400" b="1" dirty="0">
              <a:solidFill>
                <a:srgbClr val="11111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59649" y="2027059"/>
            <a:ext cx="4288353" cy="584775"/>
          </a:xfrm>
          <a:prstGeom prst="rect">
            <a:avLst/>
          </a:prstGeom>
        </p:spPr>
        <p:txBody>
          <a:bodyPr wrap="none">
            <a:spAutoFit/>
          </a:bodyPr>
          <a:lstStyle/>
          <a:p>
            <a:pPr fontAlgn="auto">
              <a:spcBef>
                <a:spcPts val="0"/>
              </a:spcBef>
              <a:spcAft>
                <a:spcPts val="0"/>
              </a:spcAft>
            </a:pPr>
            <a:r>
              <a:rPr lang="zh-CN" altLang="zh-CN"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政治上摆脱</a:t>
            </a:r>
            <a:r>
              <a:rPr lang="zh-CN" altLang="zh-CN" sz="3200" u="sng"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塔西佗陷阱</a:t>
            </a:r>
            <a:endParaRPr lang="zh-CN" altLang="en-US" sz="3200" u="sng"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矩形 7"/>
          <p:cNvSpPr/>
          <p:nvPr/>
        </p:nvSpPr>
        <p:spPr>
          <a:xfrm>
            <a:off x="2391535" y="3380512"/>
            <a:ext cx="1764121" cy="913070"/>
          </a:xfrm>
          <a:prstGeom prst="rect">
            <a:avLst/>
          </a:prstGeom>
        </p:spPr>
        <p:txBody>
          <a:bodyPr wrap="square">
            <a:spAutoFit/>
          </a:bodyPr>
          <a:lstStyle/>
          <a:p>
            <a:pPr algn="just" fontAlgn="auto">
              <a:lnSpc>
                <a:spcPts val="3200"/>
              </a:lnSpc>
              <a:spcBef>
                <a:spcPts val="0"/>
              </a:spcBef>
              <a:spcAft>
                <a:spcPts val="0"/>
              </a:spcAft>
            </a:pPr>
            <a:r>
              <a:rPr lang="zh-CN" altLang="zh-CN" sz="2400" dirty="0" smtClean="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党</a:t>
            </a:r>
            <a:r>
              <a:rPr lang="zh-CN" altLang="zh-CN"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的公信</a:t>
            </a:r>
            <a:r>
              <a:rPr lang="zh-CN" altLang="zh-CN" sz="2400" dirty="0" smtClean="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力</a:t>
            </a:r>
            <a:endParaRPr lang="en-US" altLang="zh-CN" sz="2400" dirty="0" smtClean="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endParaRPr>
          </a:p>
          <a:p>
            <a:pPr algn="just" fontAlgn="auto">
              <a:lnSpc>
                <a:spcPts val="3200"/>
              </a:lnSpc>
              <a:spcBef>
                <a:spcPts val="0"/>
              </a:spcBef>
              <a:spcAft>
                <a:spcPts val="0"/>
              </a:spcAft>
            </a:pPr>
            <a:r>
              <a:rPr lang="zh-CN" altLang="zh-CN" sz="2400" dirty="0" smtClean="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政府公</a:t>
            </a:r>
            <a:r>
              <a:rPr lang="zh-CN" altLang="zh-CN"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信</a:t>
            </a:r>
            <a:r>
              <a:rPr lang="zh-CN" altLang="zh-CN" sz="2400" dirty="0" smtClean="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力</a:t>
            </a:r>
            <a:endParaRPr lang="zh-CN" altLang="en-US"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矩形 8"/>
          <p:cNvSpPr/>
          <p:nvPr/>
        </p:nvSpPr>
        <p:spPr>
          <a:xfrm>
            <a:off x="8283033" y="3175327"/>
            <a:ext cx="3393999" cy="1733808"/>
          </a:xfrm>
          <a:prstGeom prst="rect">
            <a:avLst/>
          </a:prstGeom>
        </p:spPr>
        <p:txBody>
          <a:bodyPr wrap="square">
            <a:spAutoFit/>
          </a:bodyPr>
          <a:lstStyle/>
          <a:p>
            <a:pPr algn="just" fontAlgn="auto">
              <a:lnSpc>
                <a:spcPts val="32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有些</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人对党和政府的政策法规以及一些领导人的言论存在怀疑甚至抵制。</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 name="矩形 9"/>
          <p:cNvSpPr/>
          <p:nvPr/>
        </p:nvSpPr>
        <p:spPr>
          <a:xfrm>
            <a:off x="2003370" y="4903426"/>
            <a:ext cx="6288980" cy="1323439"/>
          </a:xfrm>
          <a:prstGeom prst="rect">
            <a:avLst/>
          </a:prstGeom>
        </p:spPr>
        <p:txBody>
          <a:bodyPr wrap="square">
            <a:spAutoFit/>
          </a:bodyPr>
          <a:lstStyle/>
          <a:p>
            <a:pPr algn="just" fontAlgn="auto">
              <a:lnSpc>
                <a:spcPts val="32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一方面</a:t>
            </a:r>
            <a:r>
              <a:rPr lang="zh-CN" altLang="en-US"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这</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反映出社会利益的多元，另一方面，也反映出一些地区、一些部门和一些干部在公信力方面没有很好地去维护。</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1" name="矩形 10"/>
          <p:cNvSpPr/>
          <p:nvPr/>
        </p:nvSpPr>
        <p:spPr>
          <a:xfrm>
            <a:off x="533494" y="836712"/>
            <a:ext cx="8802410" cy="584775"/>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fontAlgn="auto">
              <a:spcBef>
                <a:spcPts val="0"/>
              </a:spcBef>
              <a:spcAft>
                <a:spcPts val="0"/>
              </a:spcAft>
            </a:pPr>
            <a:r>
              <a:rPr lang="zh-CN" altLang="zh-CN" sz="3200" b="1" u="sng" dirty="0">
                <a:latin typeface="微软雅黑" panose="020B0503020204020204" pitchFamily="34" charset="-122"/>
                <a:ea typeface="微软雅黑" panose="020B0503020204020204" pitchFamily="34" charset="-122"/>
                <a:cs typeface="宋体" panose="02010600030101010101" pitchFamily="2" charset="-122"/>
              </a:rPr>
              <a:t>未来中国的发展可能面临的艰巨挑战有四个方面</a:t>
            </a:r>
            <a:endParaRPr lang="zh-CN" altLang="en-US" sz="3200" b="1" u="sng" dirty="0">
              <a:latin typeface="微软雅黑" panose="020B0503020204020204" pitchFamily="34" charset="-122"/>
              <a:ea typeface="微软雅黑" panose="020B0503020204020204" pitchFamily="34" charset="-122"/>
            </a:endParaRPr>
          </a:p>
        </p:txBody>
      </p:sp>
      <p:sp>
        <p:nvSpPr>
          <p:cNvPr id="12" name="下箭头 11"/>
          <p:cNvSpPr/>
          <p:nvPr/>
        </p:nvSpPr>
        <p:spPr>
          <a:xfrm>
            <a:off x="2982650" y="2913668"/>
            <a:ext cx="290946" cy="405246"/>
          </a:xfrm>
          <a:prstGeom prst="downArrow">
            <a:avLst/>
          </a:prstGeom>
          <a:gradFill>
            <a:gsLst>
              <a:gs pos="91000">
                <a:srgbClr val="5B9BD5">
                  <a:lumMod val="45000"/>
                  <a:lumOff val="55000"/>
                </a:srgbClr>
              </a:gs>
              <a:gs pos="18000">
                <a:srgbClr val="3357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uLnTx/>
              <a:uFillTx/>
              <a:latin typeface="Calibri" panose="020F0502020204030204"/>
              <a:ea typeface="宋体" panose="02010600030101010101" pitchFamily="2" charset="-122"/>
              <a:cs typeface="+mn-cs"/>
            </a:endParaRPr>
          </a:p>
        </p:txBody>
      </p:sp>
      <p:cxnSp>
        <p:nvCxnSpPr>
          <p:cNvPr id="13" name="直接箭头连接符 12"/>
          <p:cNvCxnSpPr/>
          <p:nvPr/>
        </p:nvCxnSpPr>
        <p:spPr>
          <a:xfrm>
            <a:off x="4155656" y="3837047"/>
            <a:ext cx="1032934" cy="0"/>
          </a:xfrm>
          <a:prstGeom prst="straightConnector1">
            <a:avLst/>
          </a:prstGeom>
          <a:noFill/>
          <a:ln w="28575" cap="flat" cmpd="sng" algn="ctr">
            <a:solidFill>
              <a:srgbClr val="5B9BD5"/>
            </a:solidFill>
            <a:prstDash val="solid"/>
            <a:miter lim="800000"/>
            <a:tailEnd type="triangle"/>
          </a:ln>
          <a:effectLst/>
        </p:spPr>
      </p:cxnSp>
      <p:cxnSp>
        <p:nvCxnSpPr>
          <p:cNvPr id="14" name="肘形连接符 13"/>
          <p:cNvCxnSpPr/>
          <p:nvPr/>
        </p:nvCxnSpPr>
        <p:spPr>
          <a:xfrm rot="10800000" flipV="1">
            <a:off x="8292350" y="4644695"/>
            <a:ext cx="1882419" cy="920450"/>
          </a:xfrm>
          <a:prstGeom prst="bentConnector3">
            <a:avLst>
              <a:gd name="adj1" fmla="val -784"/>
            </a:avLst>
          </a:prstGeom>
          <a:noFill/>
          <a:ln w="28575" cap="flat" cmpd="sng" algn="ctr">
            <a:solidFill>
              <a:srgbClr val="5B9BD5"/>
            </a:solidFill>
            <a:prstDash val="solid"/>
            <a:miter lim="800000"/>
            <a:tailEnd type="triangle"/>
          </a:ln>
          <a:effectLst/>
        </p:spPr>
      </p:cxnSp>
      <p:pic>
        <p:nvPicPr>
          <p:cNvPr id="15" name="图片 1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rot="1285127">
            <a:off x="491373" y="2756834"/>
            <a:ext cx="1964385" cy="1885809"/>
          </a:xfrm>
          <a:prstGeom prst="rect">
            <a:avLst/>
          </a:prstGeom>
          <a:ln>
            <a:noFill/>
          </a:ln>
          <a:effectLst>
            <a:softEdge rad="112500"/>
          </a:effectLst>
        </p:spPr>
      </p:pic>
      <p:cxnSp>
        <p:nvCxnSpPr>
          <p:cNvPr id="16" name="直接箭头连接符 15"/>
          <p:cNvCxnSpPr/>
          <p:nvPr/>
        </p:nvCxnSpPr>
        <p:spPr>
          <a:xfrm>
            <a:off x="7177783" y="3837047"/>
            <a:ext cx="1032934" cy="0"/>
          </a:xfrm>
          <a:prstGeom prst="straightConnector1">
            <a:avLst/>
          </a:prstGeom>
          <a:noFill/>
          <a:ln w="28575" cap="flat" cmpd="sng" algn="ctr">
            <a:solidFill>
              <a:srgbClr val="5B9BD5"/>
            </a:solidFill>
            <a:prstDash val="solid"/>
            <a:miter lim="800000"/>
            <a:tailEnd type="triangle"/>
          </a:ln>
          <a:effectLst/>
        </p:spPr>
      </p:cxnSp>
      <p:sp>
        <p:nvSpPr>
          <p:cNvPr id="17" name="矩形 16"/>
          <p:cNvSpPr/>
          <p:nvPr/>
        </p:nvSpPr>
        <p:spPr>
          <a:xfrm>
            <a:off x="5217453" y="3246161"/>
            <a:ext cx="1883378" cy="1323439"/>
          </a:xfrm>
          <a:prstGeom prst="rect">
            <a:avLst/>
          </a:prstGeom>
        </p:spPr>
        <p:txBody>
          <a:bodyPr wrap="square">
            <a:spAutoFit/>
          </a:bodyPr>
          <a:lstStyle/>
          <a:p>
            <a:pPr algn="just" fontAlgn="auto">
              <a:lnSpc>
                <a:spcPts val="32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利益多元化</a:t>
            </a: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algn="just" fontAlgn="auto">
              <a:lnSpc>
                <a:spcPts val="32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诉求多元化</a:t>
            </a: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algn="just" fontAlgn="auto">
              <a:lnSpc>
                <a:spcPts val="32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思想多元化</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 name="矩形 1"/>
          <p:cNvSpPr/>
          <p:nvPr/>
        </p:nvSpPr>
        <p:spPr>
          <a:xfrm>
            <a:off x="4944492" y="1904072"/>
            <a:ext cx="6096000" cy="1015663"/>
          </a:xfrm>
          <a:prstGeom prst="rect">
            <a:avLst/>
          </a:prstGeom>
        </p:spPr>
        <p:txBody>
          <a:bodyPr>
            <a:spAutoFit/>
          </a:bodyPr>
          <a:lstStyle/>
          <a:p>
            <a:r>
              <a:rPr lang="zh-CN" altLang="en-US" sz="2000" b="1" dirty="0" smtClean="0">
                <a:solidFill>
                  <a:srgbClr val="333333"/>
                </a:solidFill>
                <a:latin typeface="Arial" panose="020B0604020202020204"/>
              </a:rPr>
              <a:t>通俗</a:t>
            </a:r>
            <a:r>
              <a:rPr lang="zh-CN" altLang="en-US" sz="2000" b="1" dirty="0">
                <a:solidFill>
                  <a:srgbClr val="333333"/>
                </a:solidFill>
                <a:latin typeface="Arial" panose="020B0604020202020204"/>
              </a:rPr>
              <a:t>地讲就是指当政府部门或某一组织失去公信力时，无论说真话还是假话，做好事还是坏事，都会被认为是说假话、做坏事。</a:t>
            </a:r>
            <a:endParaRPr lang="zh-CN" altLang="en-US" sz="20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28009" y="1633642"/>
            <a:ext cx="7564891" cy="1077218"/>
          </a:xfrm>
          <a:prstGeom prst="rect">
            <a:avLst/>
          </a:prstGeom>
        </p:spPr>
        <p:txBody>
          <a:bodyPr wrap="none">
            <a:spAutoFit/>
          </a:bodyPr>
          <a:lstStyle/>
          <a:p>
            <a:pPr fontAlgn="auto">
              <a:spcBef>
                <a:spcPts val="0"/>
              </a:spcBef>
              <a:spcAft>
                <a:spcPts val="0"/>
              </a:spcAft>
            </a:pPr>
            <a:r>
              <a:rPr lang="zh-CN" altLang="zh-CN"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文化上摆脱弱势</a:t>
            </a:r>
            <a:r>
              <a:rPr lang="zh-CN" altLang="zh-CN" sz="3200" dirty="0" smtClean="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地位</a:t>
            </a:r>
            <a:r>
              <a:rPr lang="zh-CN" altLang="en-US"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 </a:t>
            </a:r>
            <a:r>
              <a:rPr lang="zh-CN" altLang="en-US" sz="3200" dirty="0" smtClean="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   </a:t>
            </a:r>
            <a:endParaRPr lang="en-US" altLang="zh-CN" sz="3200" dirty="0" smtClean="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a:p>
            <a:pPr fontAlgn="auto">
              <a:spcBef>
                <a:spcPts val="0"/>
              </a:spcBef>
              <a:spcAft>
                <a:spcPts val="0"/>
              </a:spcAft>
            </a:pPr>
            <a:r>
              <a:rPr lang="en-US" altLang="zh-CN"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 </a:t>
            </a:r>
            <a:r>
              <a:rPr lang="en-US" altLang="zh-CN" sz="3200" dirty="0" smtClean="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smtClean="0">
                <a:ln w="0"/>
                <a:solidFill>
                  <a:srgbClr val="1111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提升话语权、理论自信、文化自信、参与治理世界</a:t>
            </a:r>
            <a:endParaRPr lang="zh-CN" altLang="en-US" sz="2400" dirty="0">
              <a:ln w="0"/>
              <a:solidFill>
                <a:srgbClr val="1111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矩形 6"/>
          <p:cNvSpPr/>
          <p:nvPr/>
        </p:nvSpPr>
        <p:spPr>
          <a:xfrm>
            <a:off x="786894" y="2975050"/>
            <a:ext cx="4698722" cy="584775"/>
          </a:xfrm>
          <a:prstGeom prst="rect">
            <a:avLst/>
          </a:prstGeom>
        </p:spPr>
        <p:txBody>
          <a:bodyPr wrap="none">
            <a:spAutoFit/>
          </a:bodyPr>
          <a:lstStyle/>
          <a:p>
            <a:pPr fontAlgn="auto">
              <a:spcBef>
                <a:spcPts val="0"/>
              </a:spcBef>
              <a:spcAft>
                <a:spcPts val="0"/>
              </a:spcAft>
            </a:pPr>
            <a:r>
              <a:rPr lang="zh-CN" altLang="zh-CN" sz="3200"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外交上摆脱</a:t>
            </a:r>
            <a:r>
              <a:rPr lang="zh-CN" altLang="zh-CN" sz="3200" u="sng"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修昔底德陷阱</a:t>
            </a:r>
            <a:endParaRPr lang="zh-CN" altLang="en-US" sz="3200" u="sng" dirty="0">
              <a:ln w="0"/>
              <a:solidFill>
                <a:srgbClr val="FF0000"/>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矩形 7"/>
          <p:cNvSpPr/>
          <p:nvPr/>
        </p:nvSpPr>
        <p:spPr>
          <a:xfrm>
            <a:off x="1343473" y="4040658"/>
            <a:ext cx="5618438" cy="1704441"/>
          </a:xfrm>
          <a:prstGeom prst="rect">
            <a:avLst/>
          </a:prstGeom>
        </p:spPr>
        <p:txBody>
          <a:bodyPr wrap="square">
            <a:spAutoFit/>
          </a:bodyPr>
          <a:lstStyle/>
          <a:p>
            <a:pPr algn="just" fontAlgn="auto">
              <a:lnSpc>
                <a:spcPts val="32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新兴</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国家在逐渐崛起的过程中会和首层国家发生冲突，甚至通过战争的方式来完成国际格局的变化和国际权势的变迁，这背后隐藏的逻辑就是“国强必霸”。</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矩形 8"/>
          <p:cNvSpPr/>
          <p:nvPr/>
        </p:nvSpPr>
        <p:spPr>
          <a:xfrm>
            <a:off x="981902" y="811414"/>
            <a:ext cx="7758855" cy="52322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fontAlgn="auto">
              <a:spcBef>
                <a:spcPts val="0"/>
              </a:spcBef>
              <a:spcAft>
                <a:spcPts val="0"/>
              </a:spcAft>
            </a:pPr>
            <a:r>
              <a:rPr lang="zh-CN" altLang="zh-CN" b="1" u="sng" dirty="0">
                <a:latin typeface="微软雅黑" panose="020B0503020204020204" pitchFamily="34" charset="-122"/>
                <a:ea typeface="微软雅黑" panose="020B0503020204020204" pitchFamily="34" charset="-122"/>
                <a:cs typeface="宋体" panose="02010600030101010101" pitchFamily="2" charset="-122"/>
              </a:rPr>
              <a:t>未来中国的发展可能面临的艰巨挑战有四个方面</a:t>
            </a:r>
            <a:endParaRPr lang="zh-CN" altLang="en-US" b="1" u="sng" dirty="0">
              <a:latin typeface="微软雅黑" panose="020B0503020204020204" pitchFamily="34" charset="-122"/>
              <a:ea typeface="微软雅黑" panose="020B0503020204020204" pitchFamily="34" charset="-122"/>
            </a:endParaRPr>
          </a:p>
        </p:txBody>
      </p:sp>
      <p:sp>
        <p:nvSpPr>
          <p:cNvPr id="10" name="下箭头 9"/>
          <p:cNvSpPr/>
          <p:nvPr/>
        </p:nvSpPr>
        <p:spPr>
          <a:xfrm>
            <a:off x="3135221" y="3635412"/>
            <a:ext cx="290946" cy="405246"/>
          </a:xfrm>
          <a:prstGeom prst="downArrow">
            <a:avLst/>
          </a:prstGeom>
          <a:gradFill>
            <a:gsLst>
              <a:gs pos="91000">
                <a:srgbClr val="5B9BD5">
                  <a:lumMod val="45000"/>
                  <a:lumOff val="55000"/>
                </a:srgbClr>
              </a:gs>
              <a:gs pos="18000">
                <a:srgbClr val="335797"/>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uLnTx/>
              <a:uFillTx/>
              <a:latin typeface="Calibri" panose="020F0502020204030204"/>
              <a:ea typeface="宋体" panose="02010600030101010101" pitchFamily="2" charset="-122"/>
              <a:cs typeface="+mn-cs"/>
            </a:endParaRPr>
          </a:p>
        </p:txBody>
      </p:sp>
      <p:pic>
        <p:nvPicPr>
          <p:cNvPr id="11" name="图片 10"/>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rot="1027386">
            <a:off x="7815746" y="3145915"/>
            <a:ext cx="3546408" cy="243310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1384" y="1970495"/>
            <a:ext cx="2954655" cy="646331"/>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fontAlgn="auto">
              <a:spcBef>
                <a:spcPts val="0"/>
              </a:spcBef>
              <a:spcAft>
                <a:spcPts val="0"/>
              </a:spcAft>
            </a:pPr>
            <a:r>
              <a:rPr lang="zh-CN" altLang="zh-CN" sz="3600" b="1" u="sng" dirty="0">
                <a:latin typeface="微软雅黑" panose="020B0503020204020204" pitchFamily="34" charset="-122"/>
                <a:ea typeface="微软雅黑" panose="020B0503020204020204" pitchFamily="34" charset="-122"/>
                <a:cs typeface="宋体" panose="02010600030101010101" pitchFamily="2" charset="-122"/>
              </a:rPr>
              <a:t>政治生态问题</a:t>
            </a:r>
            <a:endParaRPr lang="zh-CN" altLang="en-US" sz="3600" b="1" u="sng"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p:cNvSpPr/>
          <p:nvPr/>
        </p:nvSpPr>
        <p:spPr>
          <a:xfrm>
            <a:off x="4075381" y="2042954"/>
            <a:ext cx="7416824" cy="501650"/>
          </a:xfrm>
          <a:prstGeom prst="rect">
            <a:avLst/>
          </a:prstGeom>
        </p:spPr>
        <p:txBody>
          <a:bodyPr wrap="square">
            <a:spAutoFit/>
          </a:bodyPr>
          <a:lstStyle/>
          <a:p>
            <a:pPr algn="just" fontAlgn="auto">
              <a:lnSpc>
                <a:spcPts val="3200"/>
              </a:lnSpc>
              <a:spcBef>
                <a:spcPts val="120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苹果理论</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水果理论</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6" name="矩形 5"/>
          <p:cNvSpPr/>
          <p:nvPr/>
        </p:nvSpPr>
        <p:spPr>
          <a:xfrm>
            <a:off x="4979923" y="2767330"/>
            <a:ext cx="5164830" cy="132343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pPr algn="just" fontAlgn="auto">
              <a:lnSpc>
                <a:spcPts val="32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水果在这样一个环境下坏掉了，原因可能是水果的问题，但是更根本的原因是它所处的</a:t>
            </a:r>
            <a:r>
              <a:rPr lang="zh-CN" altLang="zh-CN" sz="2400" dirty="0">
                <a:solidFill>
                  <a:srgbClr val="ED7D31">
                    <a:lumMod val="75000"/>
                  </a:srgbClr>
                </a:solidFill>
                <a:latin typeface="微软雅黑" panose="020B0503020204020204" pitchFamily="34" charset="-122"/>
                <a:ea typeface="微软雅黑" panose="020B0503020204020204" pitchFamily="34" charset="-122"/>
                <a:cs typeface="宋体" panose="02010600030101010101" pitchFamily="2" charset="-122"/>
              </a:rPr>
              <a:t>生态环境</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的问题。</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3075" y="3573016"/>
            <a:ext cx="2835367" cy="2676890"/>
          </a:xfrm>
          <a:prstGeom prst="rect">
            <a:avLst/>
          </a:prstGeom>
        </p:spPr>
      </p:pic>
      <p:sp>
        <p:nvSpPr>
          <p:cNvPr id="8" name="矩形 7"/>
          <p:cNvSpPr/>
          <p:nvPr/>
        </p:nvSpPr>
        <p:spPr>
          <a:xfrm>
            <a:off x="4441819" y="4526555"/>
            <a:ext cx="7128792" cy="1569660"/>
          </a:xfrm>
          <a:prstGeom prst="rect">
            <a:avLst/>
          </a:prstGeom>
        </p:spPr>
        <p:txBody>
          <a:bodyPr wrap="square">
            <a:spAutoFit/>
          </a:bodyPr>
          <a:lstStyle/>
          <a:p>
            <a:pPr algn="just" fontAlgn="auto">
              <a:spcBef>
                <a:spcPts val="120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对于苹果来讲，它没有主动性，但对于处在政治生态中的每一个党员干部来讲，是有主观能动性的，这个主观能动性就是我们自己可以</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讲规矩、有纪律</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，从改变自己开始来逐渐改变世界。</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9" name="矩形 8"/>
          <p:cNvSpPr/>
          <p:nvPr/>
        </p:nvSpPr>
        <p:spPr>
          <a:xfrm>
            <a:off x="1043075" y="719169"/>
            <a:ext cx="9793088" cy="74398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indent="304800">
              <a:lnSpc>
                <a:spcPct val="150000"/>
              </a:lnSpc>
              <a:spcAft>
                <a:spcPts val="0"/>
              </a:spcAft>
            </a:pPr>
            <a:r>
              <a:rPr lang="en-US" altLang="zh-CN" sz="3200" b="1" kern="100" dirty="0">
                <a:solidFill>
                  <a:schemeClr val="bg1"/>
                </a:solidFill>
                <a:latin typeface="+mn-ea"/>
                <a:ea typeface="+mn-ea"/>
                <a:cs typeface="Times New Roman" panose="02020603050405020304"/>
              </a:rPr>
              <a:t>4.</a:t>
            </a:r>
            <a:r>
              <a:rPr lang="en-US" altLang="zh-CN" sz="2400" b="1" kern="100" dirty="0">
                <a:solidFill>
                  <a:schemeClr val="bg1"/>
                </a:solidFill>
                <a:latin typeface="+mn-ea"/>
                <a:ea typeface="+mn-ea"/>
                <a:cs typeface="Times New Roman" panose="02020603050405020304"/>
              </a:rPr>
              <a:t> </a:t>
            </a:r>
            <a:r>
              <a:rPr lang="zh-CN" altLang="zh-CN" sz="3200" b="1" kern="100" dirty="0">
                <a:solidFill>
                  <a:schemeClr val="bg1"/>
                </a:solidFill>
                <a:latin typeface="+mn-ea"/>
                <a:ea typeface="+mn-ea"/>
                <a:cs typeface="Times New Roman" panose="02020603050405020304"/>
              </a:rPr>
              <a:t>知规守纪是反腐倡廉、构建政治生态的必然要求</a:t>
            </a:r>
            <a:endParaRPr lang="zh-CN" altLang="zh-CN" sz="2400" b="1" kern="100" dirty="0">
              <a:solidFill>
                <a:schemeClr val="bg1"/>
              </a:solidFill>
              <a:effectLst/>
              <a:latin typeface="+mn-ea"/>
              <a:ea typeface="+mn-ea"/>
              <a:cs typeface="Times New Roman" panose="02020603050405020304"/>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2783632" y="3068959"/>
            <a:ext cx="8130480" cy="1932993"/>
          </a:xfrm>
          <a:prstGeom prst="roundRect">
            <a:avLst>
              <a:gd name="adj" fmla="val 20450"/>
            </a:avLst>
          </a:prstGeom>
          <a:gradFill>
            <a:gsLst>
              <a:gs pos="25000">
                <a:srgbClr val="C80000"/>
              </a:gs>
              <a:gs pos="0">
                <a:srgbClr val="C80000"/>
              </a:gs>
              <a:gs pos="100000">
                <a:srgbClr val="F4990F"/>
              </a:gs>
            </a:gsLst>
            <a:lin ang="0" scaled="1"/>
          </a:gra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fontAlgn="auto">
              <a:spcBef>
                <a:spcPts val="0"/>
              </a:spcBef>
              <a:spcAft>
                <a:spcPts val="0"/>
              </a:spcAft>
            </a:pPr>
            <a:r>
              <a:rPr lang="zh-CN" altLang="en-US" sz="3600" b="1" kern="0" dirty="0">
                <a:solidFill>
                  <a:prstClr val="white"/>
                </a:solidFill>
                <a:latin typeface="Verdana" panose="020B0604030504040204"/>
                <a:ea typeface="微软雅黑" panose="020B0503020204020204" pitchFamily="34" charset="-122"/>
              </a:rPr>
              <a:t>知规矩、守纪律的内涵是什么</a:t>
            </a:r>
            <a:r>
              <a:rPr lang="zh-CN" altLang="en-US" sz="3600" b="1" kern="0" dirty="0" smtClean="0">
                <a:solidFill>
                  <a:prstClr val="white"/>
                </a:solidFill>
                <a:latin typeface="Verdana" panose="020B0604030504040204"/>
                <a:ea typeface="微软雅黑" panose="020B0503020204020204" pitchFamily="34" charset="-122"/>
              </a:rPr>
              <a:t>？</a:t>
            </a:r>
            <a:endParaRPr lang="zh-CN" altLang="en-US" sz="3600" b="1" kern="0" dirty="0">
              <a:solidFill>
                <a:prstClr val="white"/>
              </a:solidFill>
              <a:latin typeface="Verdana" panose="020B0604030504040204"/>
              <a:ea typeface="微软雅黑" panose="020B0503020204020204" pitchFamily="34" charset="-122"/>
            </a:endParaRPr>
          </a:p>
        </p:txBody>
      </p:sp>
      <p:pic>
        <p:nvPicPr>
          <p:cNvPr id="40" name="图片 39"/>
          <p:cNvPicPr>
            <a:picLocks noChangeAspect="1"/>
          </p:cNvPicPr>
          <p:nvPr/>
        </p:nvPicPr>
        <p:blipFill rotWithShape="1">
          <a:blip r:embed="rId2" cstate="screen"/>
          <a:srcRect/>
          <a:stretch>
            <a:fillRect/>
          </a:stretch>
        </p:blipFill>
        <p:spPr>
          <a:xfrm>
            <a:off x="1271464" y="2564904"/>
            <a:ext cx="2458063" cy="1935078"/>
          </a:xfrm>
          <a:prstGeom prst="rect">
            <a:avLst/>
          </a:prstGeom>
        </p:spPr>
      </p:pic>
      <p:sp>
        <p:nvSpPr>
          <p:cNvPr id="41" name="矩形 40"/>
          <p:cNvSpPr/>
          <p:nvPr/>
        </p:nvSpPr>
        <p:spPr>
          <a:xfrm>
            <a:off x="1631504" y="1124744"/>
            <a:ext cx="2954655" cy="923330"/>
          </a:xfrm>
          <a:prstGeom prst="rect">
            <a:avLst/>
          </a:prstGeom>
          <a:ln>
            <a:noFill/>
          </a:ln>
          <a:effectLst>
            <a:outerShdw blurRad="107950" dist="12700" dir="5400000" algn="ctr">
              <a:srgbClr val="000000"/>
            </a:outerShdw>
            <a:reflection blurRad="6350" stA="50000" endA="300" endPos="55000" dir="5400000" sy="-100000" algn="bl" rotWithShape="0"/>
          </a:effectLst>
        </p:spPr>
        <p:txBody>
          <a:bodyPr wrap="none">
            <a:spAutoFit/>
          </a:bodyPr>
          <a:lstStyle/>
          <a:p>
            <a:pPr fontAlgn="auto">
              <a:spcBef>
                <a:spcPts val="0"/>
              </a:spcBef>
              <a:spcAft>
                <a:spcPts val="0"/>
              </a:spcAft>
              <a:defRPr/>
            </a:pPr>
            <a:r>
              <a:rPr lang="zh-CN" altLang="en-US" sz="5400" b="1" dirty="0" smtClean="0">
                <a:solidFill>
                  <a:srgbClr val="C00000"/>
                </a:solidFill>
                <a:latin typeface="微软雅黑" panose="020B0503020204020204" pitchFamily="34" charset="-122"/>
                <a:ea typeface="微软雅黑" panose="020B0503020204020204" pitchFamily="34" charset="-122"/>
              </a:rPr>
              <a:t>主要</a:t>
            </a:r>
            <a:r>
              <a:rPr lang="zh-CN" altLang="en-US" sz="5400" b="1" dirty="0">
                <a:solidFill>
                  <a:srgbClr val="C00000"/>
                </a:solidFill>
                <a:latin typeface="微软雅黑" panose="020B0503020204020204" pitchFamily="34" charset="-122"/>
                <a:ea typeface="微软雅黑" panose="020B0503020204020204" pitchFamily="34" charset="-122"/>
              </a:rPr>
              <a:t>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30" presetClass="entr" presetSubtype="0" fill="hold" grpId="0" nodeType="with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600" decel="100000"/>
                                        <p:tgtEl>
                                          <p:spTgt spid="39"/>
                                        </p:tgtEl>
                                      </p:cBhvr>
                                    </p:animEffect>
                                    <p:anim calcmode="lin" valueType="num">
                                      <p:cBhvr>
                                        <p:cTn id="13" dur="600" decel="100000" fill="hold"/>
                                        <p:tgtEl>
                                          <p:spTgt spid="39"/>
                                        </p:tgtEl>
                                        <p:attrNameLst>
                                          <p:attrName>style.rotation</p:attrName>
                                        </p:attrNameLst>
                                      </p:cBhvr>
                                      <p:tavLst>
                                        <p:tav tm="0">
                                          <p:val>
                                            <p:fltVal val="-90"/>
                                          </p:val>
                                        </p:tav>
                                        <p:tav tm="100000">
                                          <p:val>
                                            <p:fltVal val="0"/>
                                          </p:val>
                                        </p:tav>
                                      </p:tavLst>
                                    </p:anim>
                                    <p:anim calcmode="lin" valueType="num">
                                      <p:cBhvr>
                                        <p:cTn id="14" dur="600" decel="100000" fill="hold"/>
                                        <p:tgtEl>
                                          <p:spTgt spid="39"/>
                                        </p:tgtEl>
                                        <p:attrNameLst>
                                          <p:attrName>ppt_x</p:attrName>
                                        </p:attrNameLst>
                                      </p:cBhvr>
                                      <p:tavLst>
                                        <p:tav tm="0">
                                          <p:val>
                                            <p:strVal val="#ppt_x+0.4"/>
                                          </p:val>
                                        </p:tav>
                                        <p:tav tm="100000">
                                          <p:val>
                                            <p:strVal val="#ppt_x-0.05"/>
                                          </p:val>
                                        </p:tav>
                                      </p:tavLst>
                                    </p:anim>
                                    <p:anim calcmode="lin" valueType="num">
                                      <p:cBhvr>
                                        <p:cTn id="15" dur="600" decel="100000" fill="hold"/>
                                        <p:tgtEl>
                                          <p:spTgt spid="39"/>
                                        </p:tgtEl>
                                        <p:attrNameLst>
                                          <p:attrName>ppt_y</p:attrName>
                                        </p:attrNameLst>
                                      </p:cBhvr>
                                      <p:tavLst>
                                        <p:tav tm="0">
                                          <p:val>
                                            <p:strVal val="#ppt_y-0.4"/>
                                          </p:val>
                                        </p:tav>
                                        <p:tav tm="100000">
                                          <p:val>
                                            <p:strVal val="#ppt_y+0.1"/>
                                          </p:val>
                                        </p:tav>
                                      </p:tavLst>
                                    </p:anim>
                                    <p:anim calcmode="lin" valueType="num">
                                      <p:cBhvr>
                                        <p:cTn id="16" dur="150" accel="100000" fill="hold">
                                          <p:stCondLst>
                                            <p:cond delay="600"/>
                                          </p:stCondLst>
                                        </p:cTn>
                                        <p:tgtEl>
                                          <p:spTgt spid="39"/>
                                        </p:tgtEl>
                                        <p:attrNameLst>
                                          <p:attrName>ppt_x</p:attrName>
                                        </p:attrNameLst>
                                      </p:cBhvr>
                                      <p:tavLst>
                                        <p:tav tm="0">
                                          <p:val>
                                            <p:strVal val="#ppt_x-0.05"/>
                                          </p:val>
                                        </p:tav>
                                        <p:tav tm="100000">
                                          <p:val>
                                            <p:strVal val="#ppt_x"/>
                                          </p:val>
                                        </p:tav>
                                      </p:tavLst>
                                    </p:anim>
                                    <p:anim calcmode="lin" valueType="num">
                                      <p:cBhvr>
                                        <p:cTn id="17" dur="150" accel="100000" fill="hold">
                                          <p:stCondLst>
                                            <p:cond delay="6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3432" y="763543"/>
            <a:ext cx="3661675" cy="584775"/>
          </a:xfrm>
          <a:prstGeom prst="rect">
            <a:avLst/>
          </a:prstGeom>
          <a:noFill/>
        </p:spPr>
        <p:txBody>
          <a:bodyPr wrap="square" rtlCol="0">
            <a:spAutoFit/>
          </a:bodyPr>
          <a:lstStyle/>
          <a:p>
            <a:pPr defTabSz="913765" fontAlgn="auto">
              <a:spcBef>
                <a:spcPts val="0"/>
              </a:spcBef>
              <a:spcAft>
                <a:spcPts val="0"/>
              </a:spcAft>
            </a:pPr>
            <a:r>
              <a:rPr lang="en-US" altLang="zh-CN" sz="3200" b="1" dirty="0" smtClean="0">
                <a:latin typeface="微软雅黑" panose="020B0503020204020204" pitchFamily="34" charset="-122"/>
                <a:ea typeface="微软雅黑" panose="020B0503020204020204" pitchFamily="34" charset="-122"/>
              </a:rPr>
              <a:t>1.</a:t>
            </a:r>
            <a:r>
              <a:rPr lang="zh-CN" altLang="en-US" sz="3200" b="1" dirty="0" smtClean="0">
                <a:latin typeface="微软雅黑" panose="020B0503020204020204" pitchFamily="34" charset="-122"/>
                <a:ea typeface="微软雅黑" panose="020B0503020204020204" pitchFamily="34" charset="-122"/>
              </a:rPr>
              <a:t>知什么</a:t>
            </a:r>
            <a:r>
              <a:rPr lang="zh-CN" altLang="en-US" sz="3200" b="1" dirty="0">
                <a:latin typeface="微软雅黑" panose="020B0503020204020204" pitchFamily="34" charset="-122"/>
                <a:ea typeface="微软雅黑" panose="020B0503020204020204" pitchFamily="34" charset="-122"/>
              </a:rPr>
              <a:t>规矩</a:t>
            </a:r>
            <a:r>
              <a:rPr lang="zh-CN" altLang="en-US" sz="3200" b="1" dirty="0" smtClean="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1127448" y="1844824"/>
          <a:ext cx="10153128"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947491"/>
            <a:ext cx="10314446" cy="584775"/>
          </a:xfrm>
          <a:prstGeom prst="rect">
            <a:avLst/>
          </a:prstGeom>
          <a:noFill/>
        </p:spPr>
        <p:txBody>
          <a:bodyPr wrap="square" rtlCol="0">
            <a:spAutoFit/>
          </a:bodyPr>
          <a:lstStyle/>
          <a:p>
            <a:pPr defTabSz="913765" fontAlgn="auto">
              <a:spcBef>
                <a:spcPts val="0"/>
              </a:spcBef>
              <a:spcAft>
                <a:spcPts val="0"/>
              </a:spcAft>
            </a:pPr>
            <a:r>
              <a:rPr lang="en-US" altLang="zh-CN" sz="3200" b="1" dirty="0">
                <a:latin typeface="微软雅黑" panose="020B0503020204020204" pitchFamily="34" charset="-122"/>
                <a:ea typeface="微软雅黑" panose="020B0503020204020204" pitchFamily="34" charset="-122"/>
              </a:rPr>
              <a:t>2</a:t>
            </a:r>
            <a:r>
              <a:rPr lang="en-US" altLang="zh-CN" sz="3200" b="1" dirty="0" smtClean="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讲什么纪律？</a:t>
            </a:r>
          </a:p>
        </p:txBody>
      </p:sp>
      <p:sp>
        <p:nvSpPr>
          <p:cNvPr id="5" name="矩形 4"/>
          <p:cNvSpPr/>
          <p:nvPr/>
        </p:nvSpPr>
        <p:spPr>
          <a:xfrm>
            <a:off x="4799856" y="1916832"/>
            <a:ext cx="5616624" cy="1704441"/>
          </a:xfrm>
          <a:prstGeom prst="rect">
            <a:avLst/>
          </a:prstGeom>
        </p:spPr>
        <p:txBody>
          <a:bodyPr wrap="square">
            <a:spAutoFit/>
          </a:bodyPr>
          <a:lstStyle/>
          <a:p>
            <a:pPr algn="just" fontAlgn="auto">
              <a:lnSpc>
                <a:spcPts val="3200"/>
              </a:lnSpc>
              <a:spcBef>
                <a:spcPts val="120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习总书记指出，党的纪律是刚性约束，政治纪律更是全党在政治方向、政治立场、政治言论、政治行动方面必须遵守的刚性约束。</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71464" y="1772816"/>
            <a:ext cx="2952328" cy="242090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1631504" y="4653136"/>
            <a:ext cx="5472607" cy="1323439"/>
          </a:xfrm>
          <a:prstGeom prst="rect">
            <a:avLst/>
          </a:prstGeom>
        </p:spPr>
        <p:txBody>
          <a:bodyPr wrap="square">
            <a:spAutoFit/>
          </a:bodyPr>
          <a:lstStyle/>
          <a:p>
            <a:pPr algn="just" fontAlgn="auto">
              <a:lnSpc>
                <a:spcPts val="3200"/>
              </a:lnSpc>
              <a:spcBef>
                <a:spcPts val="120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邓小平曾讲：“我们这么大一个国家，怎样才能团结起来、组织起来呢？</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一靠理想，二靠纪律。</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95726" y="3861048"/>
            <a:ext cx="3442345" cy="236316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内容占位符 7"/>
          <p:cNvGraphicFramePr>
            <a:graphicFrameLocks noGrp="1"/>
          </p:cNvGraphicFramePr>
          <p:nvPr>
            <p:ph idx="1"/>
          </p:nvPr>
        </p:nvGraphicFramePr>
        <p:xfrm>
          <a:off x="695400" y="332656"/>
          <a:ext cx="10729192" cy="4248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矩形 10"/>
          <p:cNvSpPr/>
          <p:nvPr/>
        </p:nvSpPr>
        <p:spPr>
          <a:xfrm>
            <a:off x="911424" y="4653136"/>
            <a:ext cx="10513168" cy="1384995"/>
          </a:xfrm>
          <a:prstGeom prst="rect">
            <a:avLst/>
          </a:prstGeom>
        </p:spPr>
        <p:txBody>
          <a:bodyPr wrap="square">
            <a:spAutoFit/>
          </a:bodyPr>
          <a:lstStyle/>
          <a:p>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条例</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和国法之间是普通群众的行为区间，</a:t>
            </a:r>
            <a:r>
              <a:rPr lang="en-US" altLang="zh-CN" b="1" dirty="0" smtClean="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准则</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和</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条例</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给我们的党员划定了一个行为区间</a:t>
            </a:r>
            <a:r>
              <a:rPr lang="zh-CN" altLang="en-US" b="1" dirty="0" smtClean="0">
                <a:solidFill>
                  <a:srgbClr val="111111"/>
                </a:solidFill>
                <a:latin typeface="华文细黑" panose="02010600040101010101" pitchFamily="2" charset="-122"/>
                <a:ea typeface="华文细黑" panose="02010600040101010101" pitchFamily="2" charset="-122"/>
              </a:rPr>
              <a:t>。</a:t>
            </a:r>
            <a:r>
              <a:rPr lang="en-US" altLang="zh-CN" b="1" dirty="0" smtClean="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准则</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是一个道德</a:t>
            </a:r>
            <a:r>
              <a:rPr lang="zh-CN" altLang="en-US" b="1" dirty="0" smtClean="0">
                <a:solidFill>
                  <a:srgbClr val="111111"/>
                </a:solidFill>
                <a:latin typeface="华文细黑" panose="02010600040101010101" pitchFamily="2" charset="-122"/>
                <a:ea typeface="华文细黑" panose="02010600040101010101" pitchFamily="2" charset="-122"/>
              </a:rPr>
              <a:t>高线，</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条例</a:t>
            </a:r>
            <a:r>
              <a:rPr lang="en-US" altLang="zh-CN" b="1" dirty="0" smtClean="0">
                <a:solidFill>
                  <a:srgbClr val="111111"/>
                </a:solidFill>
                <a:latin typeface="华文细黑" panose="02010600040101010101" pitchFamily="2" charset="-122"/>
                <a:ea typeface="华文细黑" panose="02010600040101010101" pitchFamily="2" charset="-122"/>
              </a:rPr>
              <a:t>》</a:t>
            </a:r>
            <a:r>
              <a:rPr lang="zh-CN" altLang="en-US" b="1" dirty="0" smtClean="0">
                <a:solidFill>
                  <a:srgbClr val="111111"/>
                </a:solidFill>
                <a:latin typeface="华文细黑" panose="02010600040101010101" pitchFamily="2" charset="-122"/>
                <a:ea typeface="华文细黑" panose="02010600040101010101" pitchFamily="2" charset="-122"/>
              </a:rPr>
              <a:t>是低线。</a:t>
            </a:r>
            <a:r>
              <a:rPr lang="zh-CN" altLang="en-US" b="1" dirty="0">
                <a:solidFill>
                  <a:srgbClr val="111111"/>
                </a:solidFill>
                <a:latin typeface="华文细黑" panose="02010600040101010101" pitchFamily="2" charset="-122"/>
                <a:ea typeface="华文细黑" panose="02010600040101010101" pitchFamily="2" charset="-122"/>
              </a:rPr>
              <a:t>如果突破了</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条例</a:t>
            </a:r>
            <a:r>
              <a:rPr lang="en-US" altLang="zh-CN" b="1" dirty="0">
                <a:solidFill>
                  <a:srgbClr val="111111"/>
                </a:solidFill>
                <a:latin typeface="华文细黑" panose="02010600040101010101" pitchFamily="2" charset="-122"/>
                <a:ea typeface="华文细黑" panose="02010600040101010101" pitchFamily="2" charset="-122"/>
              </a:rPr>
              <a:t>》</a:t>
            </a:r>
            <a:r>
              <a:rPr lang="zh-CN" altLang="en-US" b="1" dirty="0">
                <a:solidFill>
                  <a:srgbClr val="111111"/>
                </a:solidFill>
                <a:latin typeface="华文细黑" panose="02010600040101010101" pitchFamily="2" charset="-122"/>
                <a:ea typeface="华文细黑" panose="02010600040101010101" pitchFamily="2" charset="-122"/>
              </a:rPr>
              <a:t>，那必然要受到党纪的处分。</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287" y="367144"/>
            <a:ext cx="10973276" cy="635000"/>
          </a:xfrm>
        </p:spPr>
        <p:txBody>
          <a:bodyPr/>
          <a:lstStyle/>
          <a:p>
            <a:endParaRPr lang="zh-CN" altLang="en-US"/>
          </a:p>
        </p:txBody>
      </p:sp>
      <p:sp>
        <p:nvSpPr>
          <p:cNvPr id="3" name="内容占位符 2"/>
          <p:cNvSpPr>
            <a:spLocks noGrp="1"/>
          </p:cNvSpPr>
          <p:nvPr>
            <p:ph idx="1"/>
          </p:nvPr>
        </p:nvSpPr>
        <p:spPr>
          <a:xfrm>
            <a:off x="625287" y="1059295"/>
            <a:ext cx="10973276" cy="4525963"/>
          </a:xfrm>
        </p:spPr>
        <p:txBody>
          <a:bodyPr/>
          <a:lstStyle/>
          <a:p>
            <a:endParaRPr lang="zh-CN" altLang="en-US"/>
          </a:p>
        </p:txBody>
      </p:sp>
      <p:grpSp>
        <p:nvGrpSpPr>
          <p:cNvPr id="4" name="组合 3"/>
          <p:cNvGrpSpPr/>
          <p:nvPr/>
        </p:nvGrpSpPr>
        <p:grpSpPr>
          <a:xfrm>
            <a:off x="-13794" y="0"/>
            <a:ext cx="12188420" cy="6858000"/>
            <a:chOff x="435874" y="-4165032"/>
            <a:chExt cx="12188420" cy="6858000"/>
          </a:xfrm>
        </p:grpSpPr>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5874" y="-4165032"/>
              <a:ext cx="12188420" cy="6858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5874" y="-4165032"/>
              <a:ext cx="3790157" cy="160600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13559" y="-3910560"/>
              <a:ext cx="1024881" cy="596427"/>
            </a:xfrm>
            <a:prstGeom prst="rect">
              <a:avLst/>
            </a:prstGeom>
          </p:spPr>
        </p:pic>
      </p:grpSp>
      <p:pic>
        <p:nvPicPr>
          <p:cNvPr id="8" name="图片 7"/>
          <p:cNvPicPr>
            <a:picLocks noChangeAspect="1"/>
          </p:cNvPicPr>
          <p:nvPr/>
        </p:nvPicPr>
        <p:blipFill rotWithShape="1">
          <a:blip r:embed="rId5">
            <a:extLst>
              <a:ext uri="{28A0092B-C50C-407E-A947-70E740481C1C}">
                <a14:useLocalDpi xmlns:a14="http://schemas.microsoft.com/office/drawing/2010/main" xmlns="" val="0"/>
              </a:ext>
            </a:extLst>
          </a:blip>
          <a:srcRect r="7841"/>
          <a:stretch>
            <a:fillRect/>
          </a:stretch>
        </p:blipFill>
        <p:spPr>
          <a:xfrm>
            <a:off x="9256579" y="4625616"/>
            <a:ext cx="2951583" cy="1988064"/>
          </a:xfrm>
          <a:prstGeom prst="rect">
            <a:avLst/>
          </a:prstGeom>
        </p:spPr>
      </p:pic>
      <p:sp>
        <p:nvSpPr>
          <p:cNvPr id="9" name="Freeform 23"/>
          <p:cNvSpPr/>
          <p:nvPr/>
        </p:nvSpPr>
        <p:spPr bwMode="auto">
          <a:xfrm>
            <a:off x="2981119" y="1370931"/>
            <a:ext cx="709336" cy="714096"/>
          </a:xfrm>
          <a:custGeom>
            <a:avLst/>
            <a:gdLst>
              <a:gd name="T0" fmla="*/ 91 w 865"/>
              <a:gd name="T1" fmla="*/ 0 h 865"/>
              <a:gd name="T2" fmla="*/ 774 w 865"/>
              <a:gd name="T3" fmla="*/ 0 h 865"/>
              <a:gd name="T4" fmla="*/ 865 w 865"/>
              <a:gd name="T5" fmla="*/ 91 h 865"/>
              <a:gd name="T6" fmla="*/ 865 w 865"/>
              <a:gd name="T7" fmla="*/ 774 h 865"/>
              <a:gd name="T8" fmla="*/ 774 w 865"/>
              <a:gd name="T9" fmla="*/ 865 h 865"/>
              <a:gd name="T10" fmla="*/ 91 w 865"/>
              <a:gd name="T11" fmla="*/ 865 h 865"/>
              <a:gd name="T12" fmla="*/ 0 w 865"/>
              <a:gd name="T13" fmla="*/ 774 h 865"/>
              <a:gd name="T14" fmla="*/ 0 w 865"/>
              <a:gd name="T15" fmla="*/ 91 h 865"/>
              <a:gd name="T16" fmla="*/ 91 w 865"/>
              <a:gd name="T17" fmla="*/ 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5" h="865">
                <a:moveTo>
                  <a:pt x="91" y="0"/>
                </a:moveTo>
                <a:lnTo>
                  <a:pt x="774" y="0"/>
                </a:lnTo>
                <a:cubicBezTo>
                  <a:pt x="824" y="0"/>
                  <a:pt x="865" y="41"/>
                  <a:pt x="865" y="91"/>
                </a:cubicBezTo>
                <a:lnTo>
                  <a:pt x="865" y="774"/>
                </a:lnTo>
                <a:cubicBezTo>
                  <a:pt x="865" y="824"/>
                  <a:pt x="824" y="865"/>
                  <a:pt x="774" y="865"/>
                </a:cubicBezTo>
                <a:lnTo>
                  <a:pt x="91" y="865"/>
                </a:lnTo>
                <a:cubicBezTo>
                  <a:pt x="41" y="865"/>
                  <a:pt x="0" y="824"/>
                  <a:pt x="0" y="774"/>
                </a:cubicBezTo>
                <a:lnTo>
                  <a:pt x="0" y="91"/>
                </a:lnTo>
                <a:cubicBezTo>
                  <a:pt x="0" y="41"/>
                  <a:pt x="41" y="0"/>
                  <a:pt x="91" y="0"/>
                </a:cubicBezTo>
                <a:close/>
              </a:path>
            </a:pathLst>
          </a:custGeom>
          <a:solidFill>
            <a:schemeClr val="tx1"/>
          </a:solidFill>
          <a:ln w="381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4" tIns="45702" rIns="91404" bIns="45702" numCol="1" rtlCol="0" anchor="t" anchorCtr="0" compatLnSpc="1"/>
          <a:lstStyle/>
          <a:p>
            <a:pPr>
              <a:buFont typeface="Arial" panose="020B0604020202020204" pitchFamily="34" charset="0"/>
              <a:buNone/>
            </a:pPr>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0" name="Freeform 24"/>
          <p:cNvSpPr/>
          <p:nvPr/>
        </p:nvSpPr>
        <p:spPr bwMode="auto">
          <a:xfrm>
            <a:off x="3760278" y="1370931"/>
            <a:ext cx="7338290" cy="714096"/>
          </a:xfrm>
          <a:custGeom>
            <a:avLst/>
            <a:gdLst>
              <a:gd name="T0" fmla="*/ 91 w 8683"/>
              <a:gd name="T1" fmla="*/ 0 h 865"/>
              <a:gd name="T2" fmla="*/ 8591 w 8683"/>
              <a:gd name="T3" fmla="*/ 0 h 865"/>
              <a:gd name="T4" fmla="*/ 8683 w 8683"/>
              <a:gd name="T5" fmla="*/ 91 h 865"/>
              <a:gd name="T6" fmla="*/ 8683 w 8683"/>
              <a:gd name="T7" fmla="*/ 774 h 865"/>
              <a:gd name="T8" fmla="*/ 8591 w 8683"/>
              <a:gd name="T9" fmla="*/ 865 h 865"/>
              <a:gd name="T10" fmla="*/ 91 w 8683"/>
              <a:gd name="T11" fmla="*/ 865 h 865"/>
              <a:gd name="T12" fmla="*/ 0 w 8683"/>
              <a:gd name="T13" fmla="*/ 774 h 865"/>
              <a:gd name="T14" fmla="*/ 0 w 8683"/>
              <a:gd name="T15" fmla="*/ 91 h 865"/>
              <a:gd name="T16" fmla="*/ 91 w 8683"/>
              <a:gd name="T17" fmla="*/ 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3" h="865">
                <a:moveTo>
                  <a:pt x="91" y="0"/>
                </a:moveTo>
                <a:lnTo>
                  <a:pt x="8591" y="0"/>
                </a:lnTo>
                <a:cubicBezTo>
                  <a:pt x="8642" y="0"/>
                  <a:pt x="8683" y="41"/>
                  <a:pt x="8683" y="91"/>
                </a:cubicBezTo>
                <a:lnTo>
                  <a:pt x="8683" y="774"/>
                </a:lnTo>
                <a:cubicBezTo>
                  <a:pt x="8683" y="824"/>
                  <a:pt x="8642" y="865"/>
                  <a:pt x="8591" y="865"/>
                </a:cubicBezTo>
                <a:lnTo>
                  <a:pt x="91" y="865"/>
                </a:lnTo>
                <a:cubicBezTo>
                  <a:pt x="41" y="865"/>
                  <a:pt x="0" y="824"/>
                  <a:pt x="0" y="774"/>
                </a:cubicBezTo>
                <a:lnTo>
                  <a:pt x="0" y="91"/>
                </a:lnTo>
                <a:cubicBezTo>
                  <a:pt x="0" y="41"/>
                  <a:pt x="41" y="0"/>
                  <a:pt x="91" y="0"/>
                </a:cubicBezTo>
                <a:close/>
              </a:path>
            </a:pathLst>
          </a:custGeom>
        </p:spPr>
        <p:style>
          <a:lnRef idx="0">
            <a:schemeClr val="accent3"/>
          </a:lnRef>
          <a:fillRef idx="3">
            <a:schemeClr val="accent3"/>
          </a:fillRef>
          <a:effectRef idx="3">
            <a:schemeClr val="accent3"/>
          </a:effectRef>
          <a:fontRef idx="minor">
            <a:schemeClr val="lt1"/>
          </a:fontRef>
        </p:style>
        <p:txBody>
          <a:bodyPr vert="horz" wrap="square" lIns="91404" tIns="45702" rIns="91404" bIns="45702" numCol="1" anchor="t" anchorCtr="0" compatLnSpc="1"/>
          <a:lstStyle/>
          <a:p>
            <a:pPr eaLnBrk="0" hangingPunct="0"/>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1" name="Freeform 25"/>
          <p:cNvSpPr/>
          <p:nvPr/>
        </p:nvSpPr>
        <p:spPr bwMode="auto">
          <a:xfrm>
            <a:off x="2981119" y="2605420"/>
            <a:ext cx="709336" cy="714096"/>
          </a:xfrm>
          <a:custGeom>
            <a:avLst/>
            <a:gdLst>
              <a:gd name="T0" fmla="*/ 91 w 865"/>
              <a:gd name="T1" fmla="*/ 0 h 865"/>
              <a:gd name="T2" fmla="*/ 774 w 865"/>
              <a:gd name="T3" fmla="*/ 0 h 865"/>
              <a:gd name="T4" fmla="*/ 865 w 865"/>
              <a:gd name="T5" fmla="*/ 91 h 865"/>
              <a:gd name="T6" fmla="*/ 865 w 865"/>
              <a:gd name="T7" fmla="*/ 774 h 865"/>
              <a:gd name="T8" fmla="*/ 774 w 865"/>
              <a:gd name="T9" fmla="*/ 865 h 865"/>
              <a:gd name="T10" fmla="*/ 91 w 865"/>
              <a:gd name="T11" fmla="*/ 865 h 865"/>
              <a:gd name="T12" fmla="*/ 0 w 865"/>
              <a:gd name="T13" fmla="*/ 774 h 865"/>
              <a:gd name="T14" fmla="*/ 0 w 865"/>
              <a:gd name="T15" fmla="*/ 91 h 865"/>
              <a:gd name="T16" fmla="*/ 91 w 865"/>
              <a:gd name="T17" fmla="*/ 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5" h="865">
                <a:moveTo>
                  <a:pt x="91" y="0"/>
                </a:moveTo>
                <a:lnTo>
                  <a:pt x="774" y="0"/>
                </a:lnTo>
                <a:cubicBezTo>
                  <a:pt x="824" y="0"/>
                  <a:pt x="865" y="41"/>
                  <a:pt x="865" y="91"/>
                </a:cubicBezTo>
                <a:lnTo>
                  <a:pt x="865" y="774"/>
                </a:lnTo>
                <a:cubicBezTo>
                  <a:pt x="865" y="824"/>
                  <a:pt x="824" y="865"/>
                  <a:pt x="774" y="865"/>
                </a:cubicBezTo>
                <a:lnTo>
                  <a:pt x="91" y="865"/>
                </a:lnTo>
                <a:cubicBezTo>
                  <a:pt x="41" y="865"/>
                  <a:pt x="0" y="824"/>
                  <a:pt x="0" y="774"/>
                </a:cubicBezTo>
                <a:lnTo>
                  <a:pt x="0" y="91"/>
                </a:lnTo>
                <a:cubicBezTo>
                  <a:pt x="0" y="41"/>
                  <a:pt x="41" y="0"/>
                  <a:pt x="91" y="0"/>
                </a:cubicBezTo>
                <a:close/>
              </a:path>
            </a:pathLst>
          </a:custGeom>
          <a:solidFill>
            <a:schemeClr val="tx1"/>
          </a:solidFill>
          <a:ln w="381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4" tIns="45702" rIns="91404" bIns="45702" numCol="1" rtlCol="0" anchor="t" anchorCtr="0" compatLnSpc="1"/>
          <a:lstStyle/>
          <a:p>
            <a:pPr>
              <a:buFont typeface="Arial" panose="020B0604020202020204" pitchFamily="34" charset="0"/>
              <a:buNone/>
            </a:pPr>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2" name="Freeform 26"/>
          <p:cNvSpPr/>
          <p:nvPr/>
        </p:nvSpPr>
        <p:spPr bwMode="auto">
          <a:xfrm>
            <a:off x="3760278" y="2605420"/>
            <a:ext cx="7338290" cy="714096"/>
          </a:xfrm>
          <a:custGeom>
            <a:avLst/>
            <a:gdLst>
              <a:gd name="T0" fmla="*/ 91 w 8683"/>
              <a:gd name="T1" fmla="*/ 0 h 865"/>
              <a:gd name="T2" fmla="*/ 8591 w 8683"/>
              <a:gd name="T3" fmla="*/ 0 h 865"/>
              <a:gd name="T4" fmla="*/ 8683 w 8683"/>
              <a:gd name="T5" fmla="*/ 91 h 865"/>
              <a:gd name="T6" fmla="*/ 8683 w 8683"/>
              <a:gd name="T7" fmla="*/ 774 h 865"/>
              <a:gd name="T8" fmla="*/ 8591 w 8683"/>
              <a:gd name="T9" fmla="*/ 865 h 865"/>
              <a:gd name="T10" fmla="*/ 91 w 8683"/>
              <a:gd name="T11" fmla="*/ 865 h 865"/>
              <a:gd name="T12" fmla="*/ 0 w 8683"/>
              <a:gd name="T13" fmla="*/ 774 h 865"/>
              <a:gd name="T14" fmla="*/ 0 w 8683"/>
              <a:gd name="T15" fmla="*/ 91 h 865"/>
              <a:gd name="T16" fmla="*/ 91 w 8683"/>
              <a:gd name="T17" fmla="*/ 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3" h="865">
                <a:moveTo>
                  <a:pt x="91" y="0"/>
                </a:moveTo>
                <a:lnTo>
                  <a:pt x="8591" y="0"/>
                </a:lnTo>
                <a:cubicBezTo>
                  <a:pt x="8642" y="0"/>
                  <a:pt x="8683" y="41"/>
                  <a:pt x="8683" y="91"/>
                </a:cubicBezTo>
                <a:lnTo>
                  <a:pt x="8683" y="774"/>
                </a:lnTo>
                <a:cubicBezTo>
                  <a:pt x="8683" y="824"/>
                  <a:pt x="8642" y="865"/>
                  <a:pt x="8591" y="865"/>
                </a:cubicBezTo>
                <a:lnTo>
                  <a:pt x="91" y="865"/>
                </a:lnTo>
                <a:cubicBezTo>
                  <a:pt x="41" y="865"/>
                  <a:pt x="0" y="824"/>
                  <a:pt x="0" y="774"/>
                </a:cubicBezTo>
                <a:lnTo>
                  <a:pt x="0" y="91"/>
                </a:lnTo>
                <a:cubicBezTo>
                  <a:pt x="0" y="41"/>
                  <a:pt x="41" y="0"/>
                  <a:pt x="91" y="0"/>
                </a:cubicBezTo>
                <a:close/>
              </a:path>
            </a:pathLst>
          </a:custGeom>
        </p:spPr>
        <p:style>
          <a:lnRef idx="0">
            <a:schemeClr val="accent3"/>
          </a:lnRef>
          <a:fillRef idx="3">
            <a:schemeClr val="accent3"/>
          </a:fillRef>
          <a:effectRef idx="3">
            <a:schemeClr val="accent3"/>
          </a:effectRef>
          <a:fontRef idx="minor">
            <a:schemeClr val="lt1"/>
          </a:fontRef>
        </p:style>
        <p:txBody>
          <a:bodyPr vert="horz" wrap="square" lIns="91404" tIns="45702" rIns="91404" bIns="45702" numCol="1" anchor="t" anchorCtr="0" compatLnSpc="1"/>
          <a:lstStyle/>
          <a:p>
            <a:pPr eaLnBrk="0" hangingPunct="0"/>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3" name="Freeform 27"/>
          <p:cNvSpPr/>
          <p:nvPr/>
        </p:nvSpPr>
        <p:spPr bwMode="auto">
          <a:xfrm>
            <a:off x="2981119" y="3827386"/>
            <a:ext cx="709336" cy="714096"/>
          </a:xfrm>
          <a:custGeom>
            <a:avLst/>
            <a:gdLst>
              <a:gd name="T0" fmla="*/ 91 w 865"/>
              <a:gd name="T1" fmla="*/ 0 h 866"/>
              <a:gd name="T2" fmla="*/ 774 w 865"/>
              <a:gd name="T3" fmla="*/ 0 h 866"/>
              <a:gd name="T4" fmla="*/ 865 w 865"/>
              <a:gd name="T5" fmla="*/ 91 h 866"/>
              <a:gd name="T6" fmla="*/ 865 w 865"/>
              <a:gd name="T7" fmla="*/ 775 h 866"/>
              <a:gd name="T8" fmla="*/ 774 w 865"/>
              <a:gd name="T9" fmla="*/ 866 h 866"/>
              <a:gd name="T10" fmla="*/ 91 w 865"/>
              <a:gd name="T11" fmla="*/ 866 h 866"/>
              <a:gd name="T12" fmla="*/ 0 w 865"/>
              <a:gd name="T13" fmla="*/ 775 h 866"/>
              <a:gd name="T14" fmla="*/ 0 w 865"/>
              <a:gd name="T15" fmla="*/ 91 h 866"/>
              <a:gd name="T16" fmla="*/ 91 w 865"/>
              <a:gd name="T17"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5" h="866">
                <a:moveTo>
                  <a:pt x="91" y="0"/>
                </a:moveTo>
                <a:lnTo>
                  <a:pt x="774" y="0"/>
                </a:lnTo>
                <a:cubicBezTo>
                  <a:pt x="824" y="0"/>
                  <a:pt x="865" y="41"/>
                  <a:pt x="865" y="91"/>
                </a:cubicBezTo>
                <a:lnTo>
                  <a:pt x="865" y="775"/>
                </a:lnTo>
                <a:cubicBezTo>
                  <a:pt x="865" y="825"/>
                  <a:pt x="824" y="866"/>
                  <a:pt x="774" y="866"/>
                </a:cubicBezTo>
                <a:lnTo>
                  <a:pt x="91" y="866"/>
                </a:lnTo>
                <a:cubicBezTo>
                  <a:pt x="41" y="866"/>
                  <a:pt x="0" y="825"/>
                  <a:pt x="0" y="775"/>
                </a:cubicBezTo>
                <a:lnTo>
                  <a:pt x="0" y="91"/>
                </a:lnTo>
                <a:cubicBezTo>
                  <a:pt x="0" y="41"/>
                  <a:pt x="41" y="0"/>
                  <a:pt x="91" y="0"/>
                </a:cubicBezTo>
                <a:close/>
              </a:path>
            </a:pathLst>
          </a:custGeom>
          <a:solidFill>
            <a:schemeClr val="tx1"/>
          </a:solidFill>
          <a:ln w="381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4" tIns="45702" rIns="91404" bIns="45702" numCol="1" rtlCol="0" anchor="t" anchorCtr="0" compatLnSpc="1"/>
          <a:lstStyle/>
          <a:p>
            <a:pPr>
              <a:buFont typeface="Arial" panose="020B0604020202020204" pitchFamily="34" charset="0"/>
              <a:buNone/>
            </a:pPr>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4" name="Freeform 28"/>
          <p:cNvSpPr/>
          <p:nvPr/>
        </p:nvSpPr>
        <p:spPr bwMode="auto">
          <a:xfrm>
            <a:off x="3760278" y="3827386"/>
            <a:ext cx="7338290" cy="714096"/>
          </a:xfrm>
          <a:custGeom>
            <a:avLst/>
            <a:gdLst>
              <a:gd name="T0" fmla="*/ 91 w 8683"/>
              <a:gd name="T1" fmla="*/ 0 h 866"/>
              <a:gd name="T2" fmla="*/ 8591 w 8683"/>
              <a:gd name="T3" fmla="*/ 0 h 866"/>
              <a:gd name="T4" fmla="*/ 8683 w 8683"/>
              <a:gd name="T5" fmla="*/ 91 h 866"/>
              <a:gd name="T6" fmla="*/ 8683 w 8683"/>
              <a:gd name="T7" fmla="*/ 775 h 866"/>
              <a:gd name="T8" fmla="*/ 8591 w 8683"/>
              <a:gd name="T9" fmla="*/ 866 h 866"/>
              <a:gd name="T10" fmla="*/ 91 w 8683"/>
              <a:gd name="T11" fmla="*/ 866 h 866"/>
              <a:gd name="T12" fmla="*/ 0 w 8683"/>
              <a:gd name="T13" fmla="*/ 775 h 866"/>
              <a:gd name="T14" fmla="*/ 0 w 8683"/>
              <a:gd name="T15" fmla="*/ 91 h 866"/>
              <a:gd name="T16" fmla="*/ 91 w 8683"/>
              <a:gd name="T17"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3" h="866">
                <a:moveTo>
                  <a:pt x="91" y="0"/>
                </a:moveTo>
                <a:lnTo>
                  <a:pt x="8591" y="0"/>
                </a:lnTo>
                <a:cubicBezTo>
                  <a:pt x="8642" y="0"/>
                  <a:pt x="8683" y="41"/>
                  <a:pt x="8683" y="91"/>
                </a:cubicBezTo>
                <a:lnTo>
                  <a:pt x="8683" y="775"/>
                </a:lnTo>
                <a:cubicBezTo>
                  <a:pt x="8683" y="825"/>
                  <a:pt x="8642" y="866"/>
                  <a:pt x="8591" y="866"/>
                </a:cubicBezTo>
                <a:lnTo>
                  <a:pt x="91" y="866"/>
                </a:lnTo>
                <a:cubicBezTo>
                  <a:pt x="41" y="866"/>
                  <a:pt x="0" y="825"/>
                  <a:pt x="0" y="775"/>
                </a:cubicBezTo>
                <a:lnTo>
                  <a:pt x="0" y="91"/>
                </a:lnTo>
                <a:cubicBezTo>
                  <a:pt x="0" y="41"/>
                  <a:pt x="41" y="0"/>
                  <a:pt x="91" y="0"/>
                </a:cubicBezTo>
                <a:close/>
              </a:path>
            </a:pathLst>
          </a:custGeom>
        </p:spPr>
        <p:style>
          <a:lnRef idx="0">
            <a:schemeClr val="accent3"/>
          </a:lnRef>
          <a:fillRef idx="3">
            <a:schemeClr val="accent3"/>
          </a:fillRef>
          <a:effectRef idx="3">
            <a:schemeClr val="accent3"/>
          </a:effectRef>
          <a:fontRef idx="minor">
            <a:schemeClr val="lt1"/>
          </a:fontRef>
        </p:style>
        <p:txBody>
          <a:bodyPr vert="horz" wrap="square" lIns="91404" tIns="45702" rIns="91404" bIns="45702" numCol="1" anchor="t" anchorCtr="0" compatLnSpc="1"/>
          <a:lstStyle/>
          <a:p>
            <a:pPr eaLnBrk="0" hangingPunct="0"/>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15" name="TextBox 47"/>
          <p:cNvSpPr txBox="1"/>
          <p:nvPr/>
        </p:nvSpPr>
        <p:spPr>
          <a:xfrm>
            <a:off x="3910512" y="1436040"/>
            <a:ext cx="6821857" cy="584647"/>
          </a:xfrm>
          <a:prstGeom prst="rect">
            <a:avLst/>
          </a:prstGeom>
          <a:noFill/>
        </p:spPr>
        <p:txBody>
          <a:bodyPr wrap="square" rtlCol="0">
            <a:spAutoFit/>
          </a:bodyPr>
          <a:lstStyle>
            <a:defPPr>
              <a:defRPr lang="zh-CN"/>
            </a:defPPr>
            <a:lvl1pPr>
              <a:defRPr sz="3200" b="1">
                <a:solidFill>
                  <a:schemeClr val="accent1"/>
                </a:solidFill>
                <a:latin typeface="微软雅黑" panose="020B0503020204020204" pitchFamily="34" charset="-122"/>
                <a:ea typeface="微软雅黑" panose="020B0503020204020204" pitchFamily="34" charset="-122"/>
              </a:defRPr>
            </a:lvl1pPr>
          </a:lstStyle>
          <a:p>
            <a:pPr eaLnBrk="0" hangingPunct="0"/>
            <a:r>
              <a:rPr lang="zh-CN" altLang="en-US" sz="3200" dirty="0" smtClean="0">
                <a:solidFill>
                  <a:srgbClr val="404040"/>
                </a:solidFill>
              </a:rPr>
              <a:t>为什么要做到知规矩、守纪</a:t>
            </a:r>
            <a:r>
              <a:rPr lang="zh-CN" altLang="en-US" sz="3200" dirty="0">
                <a:solidFill>
                  <a:srgbClr val="404040"/>
                </a:solidFill>
              </a:rPr>
              <a:t>律？</a:t>
            </a:r>
          </a:p>
        </p:txBody>
      </p:sp>
      <p:sp>
        <p:nvSpPr>
          <p:cNvPr id="17" name="TextBox 55"/>
          <p:cNvSpPr txBox="1"/>
          <p:nvPr/>
        </p:nvSpPr>
        <p:spPr>
          <a:xfrm>
            <a:off x="3910514" y="3910218"/>
            <a:ext cx="7116075" cy="584547"/>
          </a:xfrm>
          <a:prstGeom prst="rect">
            <a:avLst/>
          </a:prstGeom>
          <a:noFill/>
        </p:spPr>
        <p:txBody>
          <a:bodyPr wrap="square" rtlCol="0">
            <a:spAutoFit/>
          </a:bodyPr>
          <a:lstStyle>
            <a:defPPr>
              <a:defRPr lang="zh-CN"/>
            </a:defPPr>
            <a:lvl1pPr>
              <a:defRPr sz="3200" b="1">
                <a:solidFill>
                  <a:schemeClr val="accent1"/>
                </a:solidFill>
                <a:latin typeface="微软雅黑" panose="020B0503020204020204" pitchFamily="34" charset="-122"/>
                <a:ea typeface="微软雅黑" panose="020B0503020204020204" pitchFamily="34" charset="-122"/>
              </a:defRPr>
            </a:lvl1pPr>
          </a:lstStyle>
          <a:p>
            <a:pPr eaLnBrk="0" hangingPunct="0"/>
            <a:r>
              <a:rPr lang="zh-CN" altLang="en-US" sz="3200" dirty="0" smtClean="0">
                <a:solidFill>
                  <a:srgbClr val="404040"/>
                </a:solidFill>
              </a:rPr>
              <a:t>党内主要的规矩、纪律有哪些？</a:t>
            </a:r>
            <a:endParaRPr lang="zh-CN" altLang="en-US" sz="3200" dirty="0">
              <a:solidFill>
                <a:srgbClr val="404040"/>
              </a:solidFill>
            </a:endParaRPr>
          </a:p>
        </p:txBody>
      </p:sp>
      <p:sp>
        <p:nvSpPr>
          <p:cNvPr id="18" name="TextBox 58"/>
          <p:cNvSpPr txBox="1"/>
          <p:nvPr/>
        </p:nvSpPr>
        <p:spPr>
          <a:xfrm>
            <a:off x="3143444" y="1404938"/>
            <a:ext cx="287920" cy="646079"/>
          </a:xfrm>
          <a:prstGeom prst="rect">
            <a:avLst/>
          </a:prstGeom>
          <a:noFill/>
        </p:spPr>
        <p:txBody>
          <a:bodyPr wrap="square" rtlCol="0">
            <a:spAutoFit/>
          </a:bodyPr>
          <a:lstStyle/>
          <a:p>
            <a:pPr eaLnBrk="0" hangingPunct="0"/>
            <a:r>
              <a:rPr lang="en-US" altLang="zh-CN" sz="3600" b="1" dirty="0">
                <a:solidFill>
                  <a:srgbClr val="FFFFFF"/>
                </a:solidFill>
                <a:latin typeface="Arial" panose="020B0604020202020204"/>
                <a:ea typeface="微软雅黑" panose="020B0503020204020204" pitchFamily="34" charset="-122"/>
                <a:cs typeface="+mn-ea"/>
                <a:sym typeface="+mn-lt"/>
              </a:rPr>
              <a:t>1</a:t>
            </a:r>
            <a:endParaRPr lang="zh-CN" altLang="en-US" sz="3600" b="1" dirty="0">
              <a:solidFill>
                <a:srgbClr val="FFFFFF"/>
              </a:solidFill>
              <a:latin typeface="Arial" panose="020B0604020202020204"/>
              <a:ea typeface="微软雅黑" panose="020B0503020204020204" pitchFamily="34" charset="-122"/>
              <a:cs typeface="+mn-ea"/>
              <a:sym typeface="+mn-lt"/>
            </a:endParaRPr>
          </a:p>
        </p:txBody>
      </p:sp>
      <p:sp>
        <p:nvSpPr>
          <p:cNvPr id="19" name="TextBox 59"/>
          <p:cNvSpPr txBox="1"/>
          <p:nvPr/>
        </p:nvSpPr>
        <p:spPr>
          <a:xfrm>
            <a:off x="3160750" y="2622688"/>
            <a:ext cx="287920" cy="646079"/>
          </a:xfrm>
          <a:prstGeom prst="rect">
            <a:avLst/>
          </a:prstGeom>
          <a:noFill/>
        </p:spPr>
        <p:txBody>
          <a:bodyPr wrap="square" rtlCol="0">
            <a:spAutoFit/>
          </a:bodyPr>
          <a:lstStyle/>
          <a:p>
            <a:pPr eaLnBrk="0" hangingPunct="0"/>
            <a:r>
              <a:rPr lang="en-US" altLang="zh-CN" sz="3600" b="1" dirty="0">
                <a:solidFill>
                  <a:srgbClr val="FFFFFF"/>
                </a:solidFill>
                <a:latin typeface="Arial" panose="020B0604020202020204"/>
                <a:ea typeface="微软雅黑" panose="020B0503020204020204" pitchFamily="34" charset="-122"/>
                <a:cs typeface="+mn-ea"/>
                <a:sym typeface="+mn-lt"/>
              </a:rPr>
              <a:t>2</a:t>
            </a:r>
            <a:endParaRPr lang="zh-CN" altLang="en-US" sz="3600" b="1" dirty="0">
              <a:solidFill>
                <a:srgbClr val="FFFFFF"/>
              </a:solidFill>
              <a:latin typeface="Arial" panose="020B0604020202020204"/>
              <a:ea typeface="微软雅黑" panose="020B0503020204020204" pitchFamily="34" charset="-122"/>
              <a:cs typeface="+mn-ea"/>
              <a:sym typeface="+mn-lt"/>
            </a:endParaRPr>
          </a:p>
        </p:txBody>
      </p:sp>
      <p:sp>
        <p:nvSpPr>
          <p:cNvPr id="20" name="TextBox 60"/>
          <p:cNvSpPr txBox="1"/>
          <p:nvPr/>
        </p:nvSpPr>
        <p:spPr>
          <a:xfrm>
            <a:off x="3160750" y="3861393"/>
            <a:ext cx="347791" cy="646079"/>
          </a:xfrm>
          <a:prstGeom prst="rect">
            <a:avLst/>
          </a:prstGeom>
          <a:noFill/>
        </p:spPr>
        <p:txBody>
          <a:bodyPr wrap="square" rtlCol="0">
            <a:spAutoFit/>
          </a:bodyPr>
          <a:lstStyle/>
          <a:p>
            <a:pPr eaLnBrk="0" hangingPunct="0"/>
            <a:r>
              <a:rPr lang="en-US" altLang="zh-CN" sz="3600" b="1" dirty="0">
                <a:solidFill>
                  <a:srgbClr val="FFFFFF"/>
                </a:solidFill>
                <a:latin typeface="Arial" panose="020B0604020202020204"/>
                <a:ea typeface="微软雅黑" panose="020B0503020204020204" pitchFamily="34" charset="-122"/>
                <a:cs typeface="+mn-ea"/>
                <a:sym typeface="+mn-lt"/>
              </a:rPr>
              <a:t>3</a:t>
            </a:r>
            <a:endParaRPr lang="zh-CN" altLang="en-US" sz="3600" b="1" dirty="0">
              <a:solidFill>
                <a:srgbClr val="FFFFFF"/>
              </a:solidFill>
              <a:latin typeface="Arial" panose="020B0604020202020204"/>
              <a:ea typeface="微软雅黑" panose="020B0503020204020204" pitchFamily="34" charset="-122"/>
              <a:cs typeface="+mn-ea"/>
              <a:sym typeface="+mn-lt"/>
            </a:endParaRPr>
          </a:p>
        </p:txBody>
      </p:sp>
      <p:sp>
        <p:nvSpPr>
          <p:cNvPr id="21" name="矩形 20"/>
          <p:cNvSpPr/>
          <p:nvPr/>
        </p:nvSpPr>
        <p:spPr bwMode="auto">
          <a:xfrm>
            <a:off x="-17374" y="6576650"/>
            <a:ext cx="12192000" cy="281350"/>
          </a:xfrm>
          <a:prstGeom prst="rect">
            <a:avLst/>
          </a:prstGeom>
          <a:solidFill>
            <a:srgbClr val="C00000"/>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buFont typeface="Arial" panose="020B0604020202020204" pitchFamily="34" charset="0"/>
              <a:buNone/>
            </a:pPr>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22" name="椭圆 21"/>
          <p:cNvSpPr/>
          <p:nvPr/>
        </p:nvSpPr>
        <p:spPr bwMode="auto">
          <a:xfrm>
            <a:off x="645112" y="2058474"/>
            <a:ext cx="1921753" cy="1921753"/>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a:buFont typeface="Arial" panose="020B0604020202020204" pitchFamily="34" charset="0"/>
              <a:buNone/>
            </a:pPr>
            <a:endParaRPr lang="zh-CN" altLang="en-US" sz="1800">
              <a:solidFill>
                <a:srgbClr val="C00000"/>
              </a:solidFill>
              <a:latin typeface="Arial" panose="020B0604020202020204"/>
              <a:ea typeface="微软雅黑" panose="020B0503020204020204" pitchFamily="34" charset="-122"/>
              <a:cs typeface="+mn-ea"/>
              <a:sym typeface="+mn-lt"/>
            </a:endParaRPr>
          </a:p>
        </p:txBody>
      </p:sp>
      <p:grpSp>
        <p:nvGrpSpPr>
          <p:cNvPr id="23" name="Group 4"/>
          <p:cNvGrpSpPr>
            <a:grpSpLocks noChangeAspect="1"/>
          </p:cNvGrpSpPr>
          <p:nvPr/>
        </p:nvGrpSpPr>
        <p:grpSpPr bwMode="auto">
          <a:xfrm>
            <a:off x="900083" y="2597818"/>
            <a:ext cx="1411811" cy="922935"/>
            <a:chOff x="613" y="2002"/>
            <a:chExt cx="953" cy="623"/>
          </a:xfrm>
        </p:grpSpPr>
        <p:sp>
          <p:nvSpPr>
            <p:cNvPr id="24" name="Freeform 5"/>
            <p:cNvSpPr>
              <a:spLocks noEditPoints="1"/>
            </p:cNvSpPr>
            <p:nvPr/>
          </p:nvSpPr>
          <p:spPr bwMode="auto">
            <a:xfrm>
              <a:off x="613" y="2002"/>
              <a:ext cx="953" cy="425"/>
            </a:xfrm>
            <a:custGeom>
              <a:avLst/>
              <a:gdLst>
                <a:gd name="T0" fmla="*/ 474 w 1678"/>
                <a:gd name="T1" fmla="*/ 286 h 736"/>
                <a:gd name="T2" fmla="*/ 188 w 1678"/>
                <a:gd name="T3" fmla="*/ 443 h 736"/>
                <a:gd name="T4" fmla="*/ 474 w 1678"/>
                <a:gd name="T5" fmla="*/ 646 h 736"/>
                <a:gd name="T6" fmla="*/ 188 w 1678"/>
                <a:gd name="T7" fmla="*/ 669 h 736"/>
                <a:gd name="T8" fmla="*/ 474 w 1678"/>
                <a:gd name="T9" fmla="*/ 503 h 736"/>
                <a:gd name="T10" fmla="*/ 188 w 1678"/>
                <a:gd name="T11" fmla="*/ 59 h 736"/>
                <a:gd name="T12" fmla="*/ 474 w 1678"/>
                <a:gd name="T13" fmla="*/ 226 h 736"/>
                <a:gd name="T14" fmla="*/ 188 w 1678"/>
                <a:gd name="T15" fmla="*/ 59 h 736"/>
                <a:gd name="T16" fmla="*/ 571 w 1678"/>
                <a:gd name="T17" fmla="*/ 729 h 736"/>
                <a:gd name="T18" fmla="*/ 662 w 1678"/>
                <a:gd name="T19" fmla="*/ 0 h 736"/>
                <a:gd name="T20" fmla="*/ 0 w 1678"/>
                <a:gd name="T21" fmla="*/ 729 h 736"/>
                <a:gd name="T22" fmla="*/ 1652 w 1678"/>
                <a:gd name="T23" fmla="*/ 388 h 736"/>
                <a:gd name="T24" fmla="*/ 1465 w 1678"/>
                <a:gd name="T25" fmla="*/ 510 h 736"/>
                <a:gd name="T26" fmla="*/ 1139 w 1678"/>
                <a:gd name="T27" fmla="*/ 510 h 736"/>
                <a:gd name="T28" fmla="*/ 953 w 1678"/>
                <a:gd name="T29" fmla="*/ 388 h 736"/>
                <a:gd name="T30" fmla="*/ 1139 w 1678"/>
                <a:gd name="T31" fmla="*/ 510 h 736"/>
                <a:gd name="T32" fmla="*/ 944 w 1678"/>
                <a:gd name="T33" fmla="*/ 732 h 736"/>
                <a:gd name="T34" fmla="*/ 1139 w 1678"/>
                <a:gd name="T35" fmla="*/ 543 h 736"/>
                <a:gd name="T36" fmla="*/ 1465 w 1678"/>
                <a:gd name="T37" fmla="*/ 543 h 736"/>
                <a:gd name="T38" fmla="*/ 1660 w 1678"/>
                <a:gd name="T39" fmla="*/ 732 h 736"/>
                <a:gd name="T40" fmla="*/ 1465 w 1678"/>
                <a:gd name="T41" fmla="*/ 543 h 736"/>
                <a:gd name="T42" fmla="*/ 1426 w 1678"/>
                <a:gd name="T43" fmla="*/ 63 h 736"/>
                <a:gd name="T44" fmla="*/ 991 w 1678"/>
                <a:gd name="T45" fmla="*/ 147 h 736"/>
                <a:gd name="T46" fmla="*/ 1426 w 1678"/>
                <a:gd name="T47" fmla="*/ 208 h 736"/>
                <a:gd name="T48" fmla="*/ 926 w 1678"/>
                <a:gd name="T49" fmla="*/ 291 h 736"/>
                <a:gd name="T50" fmla="*/ 1208 w 1678"/>
                <a:gd name="T51" fmla="*/ 351 h 736"/>
                <a:gd name="T52" fmla="*/ 1186 w 1678"/>
                <a:gd name="T53" fmla="*/ 676 h 736"/>
                <a:gd name="T54" fmla="*/ 1152 w 1678"/>
                <a:gd name="T55" fmla="*/ 736 h 736"/>
                <a:gd name="T56" fmla="*/ 1396 w 1678"/>
                <a:gd name="T57" fmla="*/ 661 h 736"/>
                <a:gd name="T58" fmla="*/ 1678 w 1678"/>
                <a:gd name="T59" fmla="*/ 351 h 736"/>
                <a:gd name="T60" fmla="*/ 1614 w 1678"/>
                <a:gd name="T61" fmla="*/ 291 h 736"/>
                <a:gd name="T62" fmla="*/ 965 w 1678"/>
                <a:gd name="T63" fmla="*/ 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8" h="736">
                  <a:moveTo>
                    <a:pt x="188" y="286"/>
                  </a:moveTo>
                  <a:lnTo>
                    <a:pt x="474" y="286"/>
                  </a:lnTo>
                  <a:lnTo>
                    <a:pt x="474" y="443"/>
                  </a:lnTo>
                  <a:lnTo>
                    <a:pt x="188" y="443"/>
                  </a:lnTo>
                  <a:lnTo>
                    <a:pt x="188" y="286"/>
                  </a:lnTo>
                  <a:close/>
                  <a:moveTo>
                    <a:pt x="474" y="646"/>
                  </a:moveTo>
                  <a:cubicBezTo>
                    <a:pt x="474" y="659"/>
                    <a:pt x="464" y="669"/>
                    <a:pt x="451" y="669"/>
                  </a:cubicBezTo>
                  <a:lnTo>
                    <a:pt x="188" y="669"/>
                  </a:lnTo>
                  <a:lnTo>
                    <a:pt x="188" y="503"/>
                  </a:lnTo>
                  <a:lnTo>
                    <a:pt x="474" y="503"/>
                  </a:lnTo>
                  <a:lnTo>
                    <a:pt x="474" y="646"/>
                  </a:lnTo>
                  <a:close/>
                  <a:moveTo>
                    <a:pt x="188" y="59"/>
                  </a:moveTo>
                  <a:lnTo>
                    <a:pt x="474" y="59"/>
                  </a:lnTo>
                  <a:lnTo>
                    <a:pt x="474" y="226"/>
                  </a:lnTo>
                  <a:lnTo>
                    <a:pt x="188" y="226"/>
                  </a:lnTo>
                  <a:lnTo>
                    <a:pt x="188" y="59"/>
                  </a:lnTo>
                  <a:close/>
                  <a:moveTo>
                    <a:pt x="0" y="729"/>
                  </a:moveTo>
                  <a:lnTo>
                    <a:pt x="571" y="729"/>
                  </a:lnTo>
                  <a:cubicBezTo>
                    <a:pt x="621" y="729"/>
                    <a:pt x="662" y="689"/>
                    <a:pt x="662" y="639"/>
                  </a:cubicBezTo>
                  <a:lnTo>
                    <a:pt x="662" y="0"/>
                  </a:lnTo>
                  <a:lnTo>
                    <a:pt x="0" y="0"/>
                  </a:lnTo>
                  <a:lnTo>
                    <a:pt x="0" y="729"/>
                  </a:lnTo>
                  <a:close/>
                  <a:moveTo>
                    <a:pt x="1627" y="510"/>
                  </a:moveTo>
                  <a:lnTo>
                    <a:pt x="1652" y="388"/>
                  </a:lnTo>
                  <a:lnTo>
                    <a:pt x="1489" y="388"/>
                  </a:lnTo>
                  <a:lnTo>
                    <a:pt x="1465" y="510"/>
                  </a:lnTo>
                  <a:lnTo>
                    <a:pt x="1627" y="510"/>
                  </a:lnTo>
                  <a:close/>
                  <a:moveTo>
                    <a:pt x="1139" y="510"/>
                  </a:moveTo>
                  <a:lnTo>
                    <a:pt x="1115" y="388"/>
                  </a:lnTo>
                  <a:lnTo>
                    <a:pt x="953" y="388"/>
                  </a:lnTo>
                  <a:lnTo>
                    <a:pt x="976" y="510"/>
                  </a:lnTo>
                  <a:lnTo>
                    <a:pt x="1139" y="510"/>
                  </a:lnTo>
                  <a:close/>
                  <a:moveTo>
                    <a:pt x="976" y="543"/>
                  </a:moveTo>
                  <a:lnTo>
                    <a:pt x="944" y="732"/>
                  </a:lnTo>
                  <a:lnTo>
                    <a:pt x="1106" y="732"/>
                  </a:lnTo>
                  <a:lnTo>
                    <a:pt x="1139" y="543"/>
                  </a:lnTo>
                  <a:lnTo>
                    <a:pt x="976" y="543"/>
                  </a:lnTo>
                  <a:close/>
                  <a:moveTo>
                    <a:pt x="1465" y="543"/>
                  </a:moveTo>
                  <a:lnTo>
                    <a:pt x="1497" y="732"/>
                  </a:lnTo>
                  <a:lnTo>
                    <a:pt x="1660" y="732"/>
                  </a:lnTo>
                  <a:lnTo>
                    <a:pt x="1627" y="543"/>
                  </a:lnTo>
                  <a:lnTo>
                    <a:pt x="1465" y="543"/>
                  </a:lnTo>
                  <a:close/>
                  <a:moveTo>
                    <a:pt x="965" y="63"/>
                  </a:moveTo>
                  <a:lnTo>
                    <a:pt x="1426" y="63"/>
                  </a:lnTo>
                  <a:lnTo>
                    <a:pt x="1426" y="147"/>
                  </a:lnTo>
                  <a:lnTo>
                    <a:pt x="991" y="147"/>
                  </a:lnTo>
                  <a:lnTo>
                    <a:pt x="991" y="208"/>
                  </a:lnTo>
                  <a:lnTo>
                    <a:pt x="1426" y="208"/>
                  </a:lnTo>
                  <a:lnTo>
                    <a:pt x="1426" y="291"/>
                  </a:lnTo>
                  <a:lnTo>
                    <a:pt x="926" y="291"/>
                  </a:lnTo>
                  <a:lnTo>
                    <a:pt x="926" y="351"/>
                  </a:lnTo>
                  <a:lnTo>
                    <a:pt x="1208" y="351"/>
                  </a:lnTo>
                  <a:lnTo>
                    <a:pt x="1208" y="653"/>
                  </a:lnTo>
                  <a:cubicBezTo>
                    <a:pt x="1208" y="665"/>
                    <a:pt x="1198" y="676"/>
                    <a:pt x="1186" y="676"/>
                  </a:cubicBezTo>
                  <a:lnTo>
                    <a:pt x="1152" y="676"/>
                  </a:lnTo>
                  <a:lnTo>
                    <a:pt x="1152" y="736"/>
                  </a:lnTo>
                  <a:lnTo>
                    <a:pt x="1321" y="736"/>
                  </a:lnTo>
                  <a:cubicBezTo>
                    <a:pt x="1362" y="736"/>
                    <a:pt x="1396" y="702"/>
                    <a:pt x="1396" y="661"/>
                  </a:cubicBezTo>
                  <a:lnTo>
                    <a:pt x="1396" y="351"/>
                  </a:lnTo>
                  <a:lnTo>
                    <a:pt x="1678" y="351"/>
                  </a:lnTo>
                  <a:lnTo>
                    <a:pt x="1678" y="291"/>
                  </a:lnTo>
                  <a:lnTo>
                    <a:pt x="1614" y="291"/>
                  </a:lnTo>
                  <a:lnTo>
                    <a:pt x="1614" y="2"/>
                  </a:lnTo>
                  <a:lnTo>
                    <a:pt x="965" y="2"/>
                  </a:lnTo>
                  <a:lnTo>
                    <a:pt x="965" y="63"/>
                  </a:lnTo>
                  <a:close/>
                </a:path>
              </a:pathLst>
            </a:custGeom>
            <a:solidFill>
              <a:srgbClr val="FEFEF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04" tIns="45702" rIns="91404" bIns="45702" numCol="1" anchor="t" anchorCtr="0" compatLnSpc="1"/>
            <a:lstStyle/>
            <a:p>
              <a:pPr eaLnBrk="0" hangingPunct="0"/>
              <a:endParaRPr lang="zh-CN" altLang="en-US" sz="1800">
                <a:solidFill>
                  <a:srgbClr val="C00000"/>
                </a:solidFill>
                <a:latin typeface="Arial" panose="020B0604020202020204"/>
                <a:ea typeface="微软雅黑" panose="020B0503020204020204" pitchFamily="34" charset="-122"/>
                <a:cs typeface="+mn-ea"/>
                <a:sym typeface="+mn-lt"/>
              </a:endParaRPr>
            </a:p>
          </p:txBody>
        </p:sp>
        <p:sp>
          <p:nvSpPr>
            <p:cNvPr id="25" name="Freeform 6"/>
            <p:cNvSpPr>
              <a:spLocks noEditPoints="1"/>
            </p:cNvSpPr>
            <p:nvPr/>
          </p:nvSpPr>
          <p:spPr bwMode="auto">
            <a:xfrm>
              <a:off x="632" y="2469"/>
              <a:ext cx="893" cy="156"/>
            </a:xfrm>
            <a:custGeom>
              <a:avLst/>
              <a:gdLst>
                <a:gd name="T0" fmla="*/ 38 w 1574"/>
                <a:gd name="T1" fmla="*/ 234 h 270"/>
                <a:gd name="T2" fmla="*/ 133 w 1574"/>
                <a:gd name="T3" fmla="*/ 0 h 270"/>
                <a:gd name="T4" fmla="*/ 216 w 1574"/>
                <a:gd name="T5" fmla="*/ 58 h 270"/>
                <a:gd name="T6" fmla="*/ 40 w 1574"/>
                <a:gd name="T7" fmla="*/ 137 h 270"/>
                <a:gd name="T8" fmla="*/ 231 w 1574"/>
                <a:gd name="T9" fmla="*/ 206 h 270"/>
                <a:gd name="T10" fmla="*/ 307 w 1574"/>
                <a:gd name="T11" fmla="*/ 122 h 270"/>
                <a:gd name="T12" fmla="*/ 435 w 1574"/>
                <a:gd name="T13" fmla="*/ 246 h 270"/>
                <a:gd name="T14" fmla="*/ 370 w 1574"/>
                <a:gd name="T15" fmla="*/ 262 h 270"/>
                <a:gd name="T16" fmla="*/ 372 w 1574"/>
                <a:gd name="T17" fmla="*/ 106 h 270"/>
                <a:gd name="T18" fmla="*/ 663 w 1574"/>
                <a:gd name="T19" fmla="*/ 264 h 270"/>
                <a:gd name="T20" fmla="*/ 651 w 1574"/>
                <a:gd name="T21" fmla="*/ 239 h 270"/>
                <a:gd name="T22" fmla="*/ 561 w 1574"/>
                <a:gd name="T23" fmla="*/ 142 h 270"/>
                <a:gd name="T24" fmla="*/ 595 w 1574"/>
                <a:gd name="T25" fmla="*/ 265 h 270"/>
                <a:gd name="T26" fmla="*/ 528 w 1574"/>
                <a:gd name="T27" fmla="*/ 254 h 270"/>
                <a:gd name="T28" fmla="*/ 512 w 1574"/>
                <a:gd name="T29" fmla="*/ 135 h 270"/>
                <a:gd name="T30" fmla="*/ 561 w 1574"/>
                <a:gd name="T31" fmla="*/ 128 h 270"/>
                <a:gd name="T32" fmla="*/ 677 w 1574"/>
                <a:gd name="T33" fmla="*/ 237 h 270"/>
                <a:gd name="T34" fmla="*/ 706 w 1574"/>
                <a:gd name="T35" fmla="*/ 265 h 270"/>
                <a:gd name="T36" fmla="*/ 856 w 1574"/>
                <a:gd name="T37" fmla="*/ 107 h 270"/>
                <a:gd name="T38" fmla="*/ 805 w 1574"/>
                <a:gd name="T39" fmla="*/ 249 h 270"/>
                <a:gd name="T40" fmla="*/ 839 w 1574"/>
                <a:gd name="T41" fmla="*/ 266 h 270"/>
                <a:gd name="T42" fmla="*/ 773 w 1574"/>
                <a:gd name="T43" fmla="*/ 124 h 270"/>
                <a:gd name="T44" fmla="*/ 777 w 1574"/>
                <a:gd name="T45" fmla="*/ 99 h 270"/>
                <a:gd name="T46" fmla="*/ 916 w 1574"/>
                <a:gd name="T47" fmla="*/ 176 h 270"/>
                <a:gd name="T48" fmla="*/ 1034 w 1574"/>
                <a:gd name="T49" fmla="*/ 224 h 270"/>
                <a:gd name="T50" fmla="*/ 890 w 1574"/>
                <a:gd name="T51" fmla="*/ 186 h 270"/>
                <a:gd name="T52" fmla="*/ 1033 w 1574"/>
                <a:gd name="T53" fmla="*/ 159 h 270"/>
                <a:gd name="T54" fmla="*/ 998 w 1574"/>
                <a:gd name="T55" fmla="*/ 120 h 270"/>
                <a:gd name="T56" fmla="*/ 1274 w 1574"/>
                <a:gd name="T57" fmla="*/ 265 h 270"/>
                <a:gd name="T58" fmla="*/ 1210 w 1574"/>
                <a:gd name="T59" fmla="*/ 255 h 270"/>
                <a:gd name="T60" fmla="*/ 1181 w 1574"/>
                <a:gd name="T61" fmla="*/ 117 h 270"/>
                <a:gd name="T62" fmla="*/ 1163 w 1574"/>
                <a:gd name="T63" fmla="*/ 258 h 270"/>
                <a:gd name="T64" fmla="*/ 1074 w 1574"/>
                <a:gd name="T65" fmla="*/ 258 h 270"/>
                <a:gd name="T66" fmla="*/ 1099 w 1574"/>
                <a:gd name="T67" fmla="*/ 142 h 270"/>
                <a:gd name="T68" fmla="*/ 1129 w 1574"/>
                <a:gd name="T69" fmla="*/ 91 h 270"/>
                <a:gd name="T70" fmla="*/ 1245 w 1574"/>
                <a:gd name="T71" fmla="*/ 155 h 270"/>
                <a:gd name="T72" fmla="*/ 1274 w 1574"/>
                <a:gd name="T73" fmla="*/ 258 h 270"/>
                <a:gd name="T74" fmla="*/ 1368 w 1574"/>
                <a:gd name="T75" fmla="*/ 108 h 270"/>
                <a:gd name="T76" fmla="*/ 1368 w 1574"/>
                <a:gd name="T77" fmla="*/ 222 h 270"/>
                <a:gd name="T78" fmla="*/ 1427 w 1574"/>
                <a:gd name="T79" fmla="*/ 252 h 270"/>
                <a:gd name="T80" fmla="*/ 1341 w 1574"/>
                <a:gd name="T81" fmla="*/ 218 h 270"/>
                <a:gd name="T82" fmla="*/ 1319 w 1574"/>
                <a:gd name="T83" fmla="*/ 116 h 270"/>
                <a:gd name="T84" fmla="*/ 1540 w 1574"/>
                <a:gd name="T85" fmla="*/ 119 h 270"/>
                <a:gd name="T86" fmla="*/ 1527 w 1574"/>
                <a:gd name="T87" fmla="*/ 169 h 270"/>
                <a:gd name="T88" fmla="*/ 1468 w 1574"/>
                <a:gd name="T89" fmla="*/ 259 h 270"/>
                <a:gd name="T90" fmla="*/ 1522 w 1574"/>
                <a:gd name="T91" fmla="*/ 261 h 270"/>
                <a:gd name="T92" fmla="*/ 1475 w 1574"/>
                <a:gd name="T93" fmla="*/ 172 h 270"/>
                <a:gd name="T94" fmla="*/ 1562 w 1574"/>
                <a:gd name="T95" fmla="*/ 10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4" h="270">
                  <a:moveTo>
                    <a:pt x="231" y="206"/>
                  </a:moveTo>
                  <a:cubicBezTo>
                    <a:pt x="228" y="223"/>
                    <a:pt x="224" y="241"/>
                    <a:pt x="218" y="260"/>
                  </a:cubicBezTo>
                  <a:cubicBezTo>
                    <a:pt x="201" y="267"/>
                    <a:pt x="175" y="270"/>
                    <a:pt x="141" y="270"/>
                  </a:cubicBezTo>
                  <a:cubicBezTo>
                    <a:pt x="98" y="270"/>
                    <a:pt x="63" y="258"/>
                    <a:pt x="38" y="234"/>
                  </a:cubicBezTo>
                  <a:cubicBezTo>
                    <a:pt x="12" y="210"/>
                    <a:pt x="0" y="179"/>
                    <a:pt x="0" y="140"/>
                  </a:cubicBezTo>
                  <a:cubicBezTo>
                    <a:pt x="0" y="115"/>
                    <a:pt x="6" y="92"/>
                    <a:pt x="18" y="71"/>
                  </a:cubicBezTo>
                  <a:cubicBezTo>
                    <a:pt x="30" y="49"/>
                    <a:pt x="46" y="32"/>
                    <a:pt x="67" y="19"/>
                  </a:cubicBezTo>
                  <a:cubicBezTo>
                    <a:pt x="87" y="6"/>
                    <a:pt x="109" y="0"/>
                    <a:pt x="133" y="0"/>
                  </a:cubicBezTo>
                  <a:cubicBezTo>
                    <a:pt x="158" y="0"/>
                    <a:pt x="176" y="1"/>
                    <a:pt x="188" y="3"/>
                  </a:cubicBezTo>
                  <a:cubicBezTo>
                    <a:pt x="199" y="6"/>
                    <a:pt x="211" y="10"/>
                    <a:pt x="222" y="17"/>
                  </a:cubicBezTo>
                  <a:cubicBezTo>
                    <a:pt x="224" y="30"/>
                    <a:pt x="224" y="44"/>
                    <a:pt x="224" y="58"/>
                  </a:cubicBezTo>
                  <a:lnTo>
                    <a:pt x="216" y="58"/>
                  </a:lnTo>
                  <a:cubicBezTo>
                    <a:pt x="211" y="42"/>
                    <a:pt x="201" y="30"/>
                    <a:pt x="188" y="21"/>
                  </a:cubicBezTo>
                  <a:cubicBezTo>
                    <a:pt x="175" y="13"/>
                    <a:pt x="159" y="9"/>
                    <a:pt x="141" y="9"/>
                  </a:cubicBezTo>
                  <a:cubicBezTo>
                    <a:pt x="112" y="9"/>
                    <a:pt x="88" y="21"/>
                    <a:pt x="68" y="45"/>
                  </a:cubicBezTo>
                  <a:cubicBezTo>
                    <a:pt x="49" y="69"/>
                    <a:pt x="40" y="100"/>
                    <a:pt x="40" y="137"/>
                  </a:cubicBezTo>
                  <a:cubicBezTo>
                    <a:pt x="40" y="178"/>
                    <a:pt x="48" y="209"/>
                    <a:pt x="65" y="230"/>
                  </a:cubicBezTo>
                  <a:cubicBezTo>
                    <a:pt x="82" y="251"/>
                    <a:pt x="108" y="261"/>
                    <a:pt x="141" y="261"/>
                  </a:cubicBezTo>
                  <a:cubicBezTo>
                    <a:pt x="180" y="261"/>
                    <a:pt x="208" y="243"/>
                    <a:pt x="226" y="206"/>
                  </a:cubicBezTo>
                  <a:lnTo>
                    <a:pt x="231" y="206"/>
                  </a:lnTo>
                  <a:close/>
                  <a:moveTo>
                    <a:pt x="369" y="270"/>
                  </a:moveTo>
                  <a:cubicBezTo>
                    <a:pt x="345" y="270"/>
                    <a:pt x="324" y="262"/>
                    <a:pt x="307" y="246"/>
                  </a:cubicBezTo>
                  <a:cubicBezTo>
                    <a:pt x="291" y="230"/>
                    <a:pt x="282" y="209"/>
                    <a:pt x="282" y="183"/>
                  </a:cubicBezTo>
                  <a:cubicBezTo>
                    <a:pt x="282" y="159"/>
                    <a:pt x="291" y="138"/>
                    <a:pt x="307" y="122"/>
                  </a:cubicBezTo>
                  <a:cubicBezTo>
                    <a:pt x="324" y="106"/>
                    <a:pt x="346" y="98"/>
                    <a:pt x="374" y="98"/>
                  </a:cubicBezTo>
                  <a:cubicBezTo>
                    <a:pt x="399" y="98"/>
                    <a:pt x="420" y="107"/>
                    <a:pt x="436" y="124"/>
                  </a:cubicBezTo>
                  <a:cubicBezTo>
                    <a:pt x="453" y="141"/>
                    <a:pt x="461" y="162"/>
                    <a:pt x="461" y="187"/>
                  </a:cubicBezTo>
                  <a:cubicBezTo>
                    <a:pt x="461" y="210"/>
                    <a:pt x="452" y="229"/>
                    <a:pt x="435" y="246"/>
                  </a:cubicBezTo>
                  <a:cubicBezTo>
                    <a:pt x="418" y="262"/>
                    <a:pt x="396" y="270"/>
                    <a:pt x="369" y="270"/>
                  </a:cubicBezTo>
                  <a:close/>
                  <a:moveTo>
                    <a:pt x="312" y="188"/>
                  </a:moveTo>
                  <a:cubicBezTo>
                    <a:pt x="312" y="211"/>
                    <a:pt x="317" y="229"/>
                    <a:pt x="328" y="242"/>
                  </a:cubicBezTo>
                  <a:cubicBezTo>
                    <a:pt x="339" y="256"/>
                    <a:pt x="353" y="262"/>
                    <a:pt x="370" y="262"/>
                  </a:cubicBezTo>
                  <a:cubicBezTo>
                    <a:pt x="388" y="262"/>
                    <a:pt x="402" y="255"/>
                    <a:pt x="414" y="241"/>
                  </a:cubicBezTo>
                  <a:cubicBezTo>
                    <a:pt x="425" y="227"/>
                    <a:pt x="431" y="208"/>
                    <a:pt x="431" y="185"/>
                  </a:cubicBezTo>
                  <a:cubicBezTo>
                    <a:pt x="431" y="161"/>
                    <a:pt x="426" y="142"/>
                    <a:pt x="415" y="128"/>
                  </a:cubicBezTo>
                  <a:cubicBezTo>
                    <a:pt x="404" y="113"/>
                    <a:pt x="390" y="106"/>
                    <a:pt x="372" y="106"/>
                  </a:cubicBezTo>
                  <a:cubicBezTo>
                    <a:pt x="353" y="106"/>
                    <a:pt x="338" y="113"/>
                    <a:pt x="328" y="127"/>
                  </a:cubicBezTo>
                  <a:cubicBezTo>
                    <a:pt x="317" y="140"/>
                    <a:pt x="312" y="161"/>
                    <a:pt x="312" y="188"/>
                  </a:cubicBezTo>
                  <a:close/>
                  <a:moveTo>
                    <a:pt x="706" y="265"/>
                  </a:moveTo>
                  <a:cubicBezTo>
                    <a:pt x="691" y="264"/>
                    <a:pt x="677" y="264"/>
                    <a:pt x="663" y="264"/>
                  </a:cubicBezTo>
                  <a:cubicBezTo>
                    <a:pt x="648" y="264"/>
                    <a:pt x="634" y="264"/>
                    <a:pt x="619" y="265"/>
                  </a:cubicBezTo>
                  <a:lnTo>
                    <a:pt x="619" y="258"/>
                  </a:lnTo>
                  <a:lnTo>
                    <a:pt x="642" y="255"/>
                  </a:lnTo>
                  <a:cubicBezTo>
                    <a:pt x="648" y="254"/>
                    <a:pt x="651" y="249"/>
                    <a:pt x="651" y="239"/>
                  </a:cubicBezTo>
                  <a:lnTo>
                    <a:pt x="651" y="157"/>
                  </a:lnTo>
                  <a:cubicBezTo>
                    <a:pt x="651" y="145"/>
                    <a:pt x="648" y="135"/>
                    <a:pt x="641" y="128"/>
                  </a:cubicBezTo>
                  <a:cubicBezTo>
                    <a:pt x="634" y="121"/>
                    <a:pt x="625" y="117"/>
                    <a:pt x="613" y="117"/>
                  </a:cubicBezTo>
                  <a:cubicBezTo>
                    <a:pt x="595" y="117"/>
                    <a:pt x="578" y="126"/>
                    <a:pt x="561" y="142"/>
                  </a:cubicBezTo>
                  <a:lnTo>
                    <a:pt x="561" y="243"/>
                  </a:lnTo>
                  <a:cubicBezTo>
                    <a:pt x="561" y="248"/>
                    <a:pt x="564" y="251"/>
                    <a:pt x="571" y="252"/>
                  </a:cubicBezTo>
                  <a:lnTo>
                    <a:pt x="595" y="258"/>
                  </a:lnTo>
                  <a:lnTo>
                    <a:pt x="595" y="265"/>
                  </a:lnTo>
                  <a:cubicBezTo>
                    <a:pt x="585" y="264"/>
                    <a:pt x="570" y="264"/>
                    <a:pt x="551" y="264"/>
                  </a:cubicBezTo>
                  <a:cubicBezTo>
                    <a:pt x="531" y="264"/>
                    <a:pt x="516" y="264"/>
                    <a:pt x="506" y="265"/>
                  </a:cubicBezTo>
                  <a:lnTo>
                    <a:pt x="506" y="258"/>
                  </a:lnTo>
                  <a:lnTo>
                    <a:pt x="528" y="254"/>
                  </a:lnTo>
                  <a:cubicBezTo>
                    <a:pt x="533" y="253"/>
                    <a:pt x="536" y="249"/>
                    <a:pt x="536" y="242"/>
                  </a:cubicBezTo>
                  <a:lnTo>
                    <a:pt x="536" y="159"/>
                  </a:lnTo>
                  <a:cubicBezTo>
                    <a:pt x="536" y="151"/>
                    <a:pt x="534" y="145"/>
                    <a:pt x="531" y="142"/>
                  </a:cubicBezTo>
                  <a:cubicBezTo>
                    <a:pt x="527" y="139"/>
                    <a:pt x="521" y="137"/>
                    <a:pt x="512" y="135"/>
                  </a:cubicBezTo>
                  <a:lnTo>
                    <a:pt x="512" y="128"/>
                  </a:lnTo>
                  <a:cubicBezTo>
                    <a:pt x="530" y="124"/>
                    <a:pt x="544" y="111"/>
                    <a:pt x="554" y="91"/>
                  </a:cubicBezTo>
                  <a:lnTo>
                    <a:pt x="561" y="91"/>
                  </a:lnTo>
                  <a:lnTo>
                    <a:pt x="561" y="128"/>
                  </a:lnTo>
                  <a:cubicBezTo>
                    <a:pt x="571" y="119"/>
                    <a:pt x="583" y="111"/>
                    <a:pt x="596" y="106"/>
                  </a:cubicBezTo>
                  <a:cubicBezTo>
                    <a:pt x="609" y="101"/>
                    <a:pt x="620" y="98"/>
                    <a:pt x="629" y="98"/>
                  </a:cubicBezTo>
                  <a:cubicBezTo>
                    <a:pt x="661" y="98"/>
                    <a:pt x="677" y="117"/>
                    <a:pt x="677" y="155"/>
                  </a:cubicBezTo>
                  <a:lnTo>
                    <a:pt x="677" y="237"/>
                  </a:lnTo>
                  <a:cubicBezTo>
                    <a:pt x="677" y="243"/>
                    <a:pt x="678" y="247"/>
                    <a:pt x="679" y="249"/>
                  </a:cubicBezTo>
                  <a:cubicBezTo>
                    <a:pt x="681" y="252"/>
                    <a:pt x="683" y="254"/>
                    <a:pt x="688" y="255"/>
                  </a:cubicBezTo>
                  <a:lnTo>
                    <a:pt x="706" y="258"/>
                  </a:lnTo>
                  <a:lnTo>
                    <a:pt x="706" y="265"/>
                  </a:lnTo>
                  <a:close/>
                  <a:moveTo>
                    <a:pt x="794" y="64"/>
                  </a:moveTo>
                  <a:lnTo>
                    <a:pt x="799" y="64"/>
                  </a:lnTo>
                  <a:lnTo>
                    <a:pt x="800" y="108"/>
                  </a:lnTo>
                  <a:lnTo>
                    <a:pt x="856" y="107"/>
                  </a:lnTo>
                  <a:lnTo>
                    <a:pt x="856" y="122"/>
                  </a:lnTo>
                  <a:lnTo>
                    <a:pt x="800" y="123"/>
                  </a:lnTo>
                  <a:lnTo>
                    <a:pt x="800" y="222"/>
                  </a:lnTo>
                  <a:cubicBezTo>
                    <a:pt x="800" y="235"/>
                    <a:pt x="801" y="244"/>
                    <a:pt x="805" y="249"/>
                  </a:cubicBezTo>
                  <a:cubicBezTo>
                    <a:pt x="808" y="255"/>
                    <a:pt x="814" y="257"/>
                    <a:pt x="822" y="257"/>
                  </a:cubicBezTo>
                  <a:cubicBezTo>
                    <a:pt x="831" y="257"/>
                    <a:pt x="842" y="253"/>
                    <a:pt x="856" y="246"/>
                  </a:cubicBezTo>
                  <a:lnTo>
                    <a:pt x="859" y="252"/>
                  </a:lnTo>
                  <a:cubicBezTo>
                    <a:pt x="854" y="258"/>
                    <a:pt x="847" y="263"/>
                    <a:pt x="839" y="266"/>
                  </a:cubicBezTo>
                  <a:cubicBezTo>
                    <a:pt x="832" y="269"/>
                    <a:pt x="821" y="270"/>
                    <a:pt x="808" y="270"/>
                  </a:cubicBezTo>
                  <a:cubicBezTo>
                    <a:pt x="794" y="270"/>
                    <a:pt x="784" y="267"/>
                    <a:pt x="780" y="260"/>
                  </a:cubicBezTo>
                  <a:cubicBezTo>
                    <a:pt x="776" y="253"/>
                    <a:pt x="773" y="239"/>
                    <a:pt x="773" y="218"/>
                  </a:cubicBezTo>
                  <a:lnTo>
                    <a:pt x="773" y="124"/>
                  </a:lnTo>
                  <a:lnTo>
                    <a:pt x="751" y="125"/>
                  </a:lnTo>
                  <a:cubicBezTo>
                    <a:pt x="747" y="125"/>
                    <a:pt x="745" y="123"/>
                    <a:pt x="745" y="121"/>
                  </a:cubicBezTo>
                  <a:cubicBezTo>
                    <a:pt x="745" y="119"/>
                    <a:pt x="747" y="118"/>
                    <a:pt x="751" y="116"/>
                  </a:cubicBezTo>
                  <a:cubicBezTo>
                    <a:pt x="762" y="111"/>
                    <a:pt x="771" y="105"/>
                    <a:pt x="777" y="99"/>
                  </a:cubicBezTo>
                  <a:cubicBezTo>
                    <a:pt x="782" y="92"/>
                    <a:pt x="788" y="80"/>
                    <a:pt x="794" y="64"/>
                  </a:cubicBezTo>
                  <a:close/>
                  <a:moveTo>
                    <a:pt x="1033" y="159"/>
                  </a:moveTo>
                  <a:lnTo>
                    <a:pt x="917" y="159"/>
                  </a:lnTo>
                  <a:cubicBezTo>
                    <a:pt x="917" y="165"/>
                    <a:pt x="916" y="170"/>
                    <a:pt x="916" y="176"/>
                  </a:cubicBezTo>
                  <a:cubicBezTo>
                    <a:pt x="916" y="198"/>
                    <a:pt x="922" y="215"/>
                    <a:pt x="934" y="229"/>
                  </a:cubicBezTo>
                  <a:cubicBezTo>
                    <a:pt x="946" y="242"/>
                    <a:pt x="962" y="249"/>
                    <a:pt x="982" y="249"/>
                  </a:cubicBezTo>
                  <a:cubicBezTo>
                    <a:pt x="991" y="249"/>
                    <a:pt x="1000" y="247"/>
                    <a:pt x="1008" y="243"/>
                  </a:cubicBezTo>
                  <a:cubicBezTo>
                    <a:pt x="1016" y="239"/>
                    <a:pt x="1025" y="233"/>
                    <a:pt x="1034" y="224"/>
                  </a:cubicBezTo>
                  <a:lnTo>
                    <a:pt x="1036" y="234"/>
                  </a:lnTo>
                  <a:cubicBezTo>
                    <a:pt x="1017" y="258"/>
                    <a:pt x="992" y="270"/>
                    <a:pt x="961" y="270"/>
                  </a:cubicBezTo>
                  <a:cubicBezTo>
                    <a:pt x="941" y="270"/>
                    <a:pt x="924" y="262"/>
                    <a:pt x="910" y="246"/>
                  </a:cubicBezTo>
                  <a:cubicBezTo>
                    <a:pt x="897" y="229"/>
                    <a:pt x="890" y="210"/>
                    <a:pt x="890" y="186"/>
                  </a:cubicBezTo>
                  <a:cubicBezTo>
                    <a:pt x="890" y="161"/>
                    <a:pt x="898" y="140"/>
                    <a:pt x="913" y="123"/>
                  </a:cubicBezTo>
                  <a:cubicBezTo>
                    <a:pt x="928" y="106"/>
                    <a:pt x="947" y="98"/>
                    <a:pt x="970" y="98"/>
                  </a:cubicBezTo>
                  <a:cubicBezTo>
                    <a:pt x="988" y="98"/>
                    <a:pt x="1003" y="104"/>
                    <a:pt x="1014" y="115"/>
                  </a:cubicBezTo>
                  <a:cubicBezTo>
                    <a:pt x="1026" y="126"/>
                    <a:pt x="1032" y="141"/>
                    <a:pt x="1033" y="159"/>
                  </a:cubicBezTo>
                  <a:close/>
                  <a:moveTo>
                    <a:pt x="919" y="151"/>
                  </a:moveTo>
                  <a:lnTo>
                    <a:pt x="995" y="151"/>
                  </a:lnTo>
                  <a:cubicBezTo>
                    <a:pt x="1002" y="151"/>
                    <a:pt x="1006" y="148"/>
                    <a:pt x="1006" y="142"/>
                  </a:cubicBezTo>
                  <a:cubicBezTo>
                    <a:pt x="1006" y="136"/>
                    <a:pt x="1003" y="129"/>
                    <a:pt x="998" y="120"/>
                  </a:cubicBezTo>
                  <a:cubicBezTo>
                    <a:pt x="992" y="112"/>
                    <a:pt x="983" y="108"/>
                    <a:pt x="968" y="108"/>
                  </a:cubicBezTo>
                  <a:cubicBezTo>
                    <a:pt x="956" y="108"/>
                    <a:pt x="946" y="111"/>
                    <a:pt x="937" y="119"/>
                  </a:cubicBezTo>
                  <a:cubicBezTo>
                    <a:pt x="928" y="127"/>
                    <a:pt x="922" y="138"/>
                    <a:pt x="919" y="151"/>
                  </a:cubicBezTo>
                  <a:close/>
                  <a:moveTo>
                    <a:pt x="1274" y="265"/>
                  </a:moveTo>
                  <a:cubicBezTo>
                    <a:pt x="1259" y="264"/>
                    <a:pt x="1245" y="264"/>
                    <a:pt x="1231" y="264"/>
                  </a:cubicBezTo>
                  <a:cubicBezTo>
                    <a:pt x="1216" y="264"/>
                    <a:pt x="1202" y="264"/>
                    <a:pt x="1188" y="265"/>
                  </a:cubicBezTo>
                  <a:lnTo>
                    <a:pt x="1188" y="258"/>
                  </a:lnTo>
                  <a:lnTo>
                    <a:pt x="1210" y="255"/>
                  </a:lnTo>
                  <a:cubicBezTo>
                    <a:pt x="1216" y="254"/>
                    <a:pt x="1219" y="249"/>
                    <a:pt x="1219" y="239"/>
                  </a:cubicBezTo>
                  <a:lnTo>
                    <a:pt x="1219" y="157"/>
                  </a:lnTo>
                  <a:cubicBezTo>
                    <a:pt x="1219" y="145"/>
                    <a:pt x="1216" y="135"/>
                    <a:pt x="1209" y="128"/>
                  </a:cubicBezTo>
                  <a:cubicBezTo>
                    <a:pt x="1202" y="121"/>
                    <a:pt x="1193" y="117"/>
                    <a:pt x="1181" y="117"/>
                  </a:cubicBezTo>
                  <a:cubicBezTo>
                    <a:pt x="1163" y="117"/>
                    <a:pt x="1146" y="126"/>
                    <a:pt x="1129" y="142"/>
                  </a:cubicBezTo>
                  <a:lnTo>
                    <a:pt x="1129" y="243"/>
                  </a:lnTo>
                  <a:cubicBezTo>
                    <a:pt x="1129" y="248"/>
                    <a:pt x="1132" y="251"/>
                    <a:pt x="1139" y="252"/>
                  </a:cubicBezTo>
                  <a:lnTo>
                    <a:pt x="1163" y="258"/>
                  </a:lnTo>
                  <a:lnTo>
                    <a:pt x="1163" y="265"/>
                  </a:lnTo>
                  <a:cubicBezTo>
                    <a:pt x="1153" y="264"/>
                    <a:pt x="1138" y="264"/>
                    <a:pt x="1119" y="264"/>
                  </a:cubicBezTo>
                  <a:cubicBezTo>
                    <a:pt x="1099" y="264"/>
                    <a:pt x="1084" y="264"/>
                    <a:pt x="1074" y="265"/>
                  </a:cubicBezTo>
                  <a:lnTo>
                    <a:pt x="1074" y="258"/>
                  </a:lnTo>
                  <a:lnTo>
                    <a:pt x="1096" y="254"/>
                  </a:lnTo>
                  <a:cubicBezTo>
                    <a:pt x="1101" y="253"/>
                    <a:pt x="1104" y="249"/>
                    <a:pt x="1104" y="242"/>
                  </a:cubicBezTo>
                  <a:lnTo>
                    <a:pt x="1104" y="159"/>
                  </a:lnTo>
                  <a:cubicBezTo>
                    <a:pt x="1104" y="151"/>
                    <a:pt x="1102" y="145"/>
                    <a:pt x="1099" y="142"/>
                  </a:cubicBezTo>
                  <a:cubicBezTo>
                    <a:pt x="1095" y="139"/>
                    <a:pt x="1089" y="137"/>
                    <a:pt x="1080" y="135"/>
                  </a:cubicBezTo>
                  <a:lnTo>
                    <a:pt x="1080" y="128"/>
                  </a:lnTo>
                  <a:cubicBezTo>
                    <a:pt x="1098" y="124"/>
                    <a:pt x="1112" y="111"/>
                    <a:pt x="1122" y="91"/>
                  </a:cubicBezTo>
                  <a:lnTo>
                    <a:pt x="1129" y="91"/>
                  </a:lnTo>
                  <a:lnTo>
                    <a:pt x="1129" y="128"/>
                  </a:lnTo>
                  <a:cubicBezTo>
                    <a:pt x="1140" y="119"/>
                    <a:pt x="1151" y="111"/>
                    <a:pt x="1164" y="106"/>
                  </a:cubicBezTo>
                  <a:cubicBezTo>
                    <a:pt x="1177" y="101"/>
                    <a:pt x="1188" y="98"/>
                    <a:pt x="1197" y="98"/>
                  </a:cubicBezTo>
                  <a:cubicBezTo>
                    <a:pt x="1229" y="98"/>
                    <a:pt x="1245" y="117"/>
                    <a:pt x="1245" y="155"/>
                  </a:cubicBezTo>
                  <a:lnTo>
                    <a:pt x="1245" y="237"/>
                  </a:lnTo>
                  <a:cubicBezTo>
                    <a:pt x="1245" y="243"/>
                    <a:pt x="1246" y="247"/>
                    <a:pt x="1247" y="249"/>
                  </a:cubicBezTo>
                  <a:cubicBezTo>
                    <a:pt x="1249" y="252"/>
                    <a:pt x="1251" y="254"/>
                    <a:pt x="1256" y="255"/>
                  </a:cubicBezTo>
                  <a:lnTo>
                    <a:pt x="1274" y="258"/>
                  </a:lnTo>
                  <a:lnTo>
                    <a:pt x="1274" y="265"/>
                  </a:lnTo>
                  <a:close/>
                  <a:moveTo>
                    <a:pt x="1362" y="64"/>
                  </a:moveTo>
                  <a:lnTo>
                    <a:pt x="1367" y="64"/>
                  </a:lnTo>
                  <a:lnTo>
                    <a:pt x="1368" y="108"/>
                  </a:lnTo>
                  <a:lnTo>
                    <a:pt x="1424" y="107"/>
                  </a:lnTo>
                  <a:lnTo>
                    <a:pt x="1424" y="122"/>
                  </a:lnTo>
                  <a:lnTo>
                    <a:pt x="1368" y="123"/>
                  </a:lnTo>
                  <a:lnTo>
                    <a:pt x="1368" y="222"/>
                  </a:lnTo>
                  <a:cubicBezTo>
                    <a:pt x="1368" y="235"/>
                    <a:pt x="1369" y="244"/>
                    <a:pt x="1373" y="249"/>
                  </a:cubicBezTo>
                  <a:cubicBezTo>
                    <a:pt x="1376" y="255"/>
                    <a:pt x="1382" y="257"/>
                    <a:pt x="1390" y="257"/>
                  </a:cubicBezTo>
                  <a:cubicBezTo>
                    <a:pt x="1399" y="257"/>
                    <a:pt x="1410" y="253"/>
                    <a:pt x="1424" y="246"/>
                  </a:cubicBezTo>
                  <a:lnTo>
                    <a:pt x="1427" y="252"/>
                  </a:lnTo>
                  <a:cubicBezTo>
                    <a:pt x="1422" y="258"/>
                    <a:pt x="1415" y="263"/>
                    <a:pt x="1407" y="266"/>
                  </a:cubicBezTo>
                  <a:cubicBezTo>
                    <a:pt x="1400" y="269"/>
                    <a:pt x="1389" y="270"/>
                    <a:pt x="1376" y="270"/>
                  </a:cubicBezTo>
                  <a:cubicBezTo>
                    <a:pt x="1362" y="270"/>
                    <a:pt x="1353" y="267"/>
                    <a:pt x="1348" y="260"/>
                  </a:cubicBezTo>
                  <a:cubicBezTo>
                    <a:pt x="1344" y="253"/>
                    <a:pt x="1341" y="239"/>
                    <a:pt x="1341" y="218"/>
                  </a:cubicBezTo>
                  <a:lnTo>
                    <a:pt x="1341" y="124"/>
                  </a:lnTo>
                  <a:lnTo>
                    <a:pt x="1319" y="125"/>
                  </a:lnTo>
                  <a:cubicBezTo>
                    <a:pt x="1315" y="125"/>
                    <a:pt x="1313" y="123"/>
                    <a:pt x="1313" y="121"/>
                  </a:cubicBezTo>
                  <a:cubicBezTo>
                    <a:pt x="1313" y="119"/>
                    <a:pt x="1315" y="118"/>
                    <a:pt x="1319" y="116"/>
                  </a:cubicBezTo>
                  <a:cubicBezTo>
                    <a:pt x="1331" y="111"/>
                    <a:pt x="1339" y="105"/>
                    <a:pt x="1345" y="99"/>
                  </a:cubicBezTo>
                  <a:cubicBezTo>
                    <a:pt x="1350" y="92"/>
                    <a:pt x="1356" y="80"/>
                    <a:pt x="1362" y="64"/>
                  </a:cubicBezTo>
                  <a:close/>
                  <a:moveTo>
                    <a:pt x="1557" y="144"/>
                  </a:moveTo>
                  <a:cubicBezTo>
                    <a:pt x="1554" y="135"/>
                    <a:pt x="1549" y="126"/>
                    <a:pt x="1540" y="119"/>
                  </a:cubicBezTo>
                  <a:cubicBezTo>
                    <a:pt x="1532" y="111"/>
                    <a:pt x="1524" y="108"/>
                    <a:pt x="1517" y="108"/>
                  </a:cubicBezTo>
                  <a:cubicBezTo>
                    <a:pt x="1497" y="108"/>
                    <a:pt x="1487" y="117"/>
                    <a:pt x="1487" y="135"/>
                  </a:cubicBezTo>
                  <a:cubicBezTo>
                    <a:pt x="1487" y="143"/>
                    <a:pt x="1490" y="149"/>
                    <a:pt x="1497" y="154"/>
                  </a:cubicBezTo>
                  <a:cubicBezTo>
                    <a:pt x="1504" y="159"/>
                    <a:pt x="1514" y="164"/>
                    <a:pt x="1527" y="169"/>
                  </a:cubicBezTo>
                  <a:cubicBezTo>
                    <a:pt x="1559" y="181"/>
                    <a:pt x="1574" y="198"/>
                    <a:pt x="1574" y="220"/>
                  </a:cubicBezTo>
                  <a:cubicBezTo>
                    <a:pt x="1574" y="234"/>
                    <a:pt x="1569" y="246"/>
                    <a:pt x="1558" y="256"/>
                  </a:cubicBezTo>
                  <a:cubicBezTo>
                    <a:pt x="1547" y="265"/>
                    <a:pt x="1533" y="270"/>
                    <a:pt x="1517" y="270"/>
                  </a:cubicBezTo>
                  <a:cubicBezTo>
                    <a:pt x="1497" y="270"/>
                    <a:pt x="1480" y="267"/>
                    <a:pt x="1468" y="259"/>
                  </a:cubicBezTo>
                  <a:lnTo>
                    <a:pt x="1463" y="213"/>
                  </a:lnTo>
                  <a:lnTo>
                    <a:pt x="1471" y="213"/>
                  </a:lnTo>
                  <a:cubicBezTo>
                    <a:pt x="1474" y="227"/>
                    <a:pt x="1481" y="239"/>
                    <a:pt x="1491" y="248"/>
                  </a:cubicBezTo>
                  <a:cubicBezTo>
                    <a:pt x="1501" y="257"/>
                    <a:pt x="1511" y="261"/>
                    <a:pt x="1522" y="261"/>
                  </a:cubicBezTo>
                  <a:cubicBezTo>
                    <a:pt x="1531" y="261"/>
                    <a:pt x="1538" y="259"/>
                    <a:pt x="1544" y="253"/>
                  </a:cubicBezTo>
                  <a:cubicBezTo>
                    <a:pt x="1550" y="247"/>
                    <a:pt x="1553" y="240"/>
                    <a:pt x="1553" y="232"/>
                  </a:cubicBezTo>
                  <a:cubicBezTo>
                    <a:pt x="1553" y="216"/>
                    <a:pt x="1540" y="203"/>
                    <a:pt x="1514" y="193"/>
                  </a:cubicBezTo>
                  <a:cubicBezTo>
                    <a:pt x="1496" y="187"/>
                    <a:pt x="1483" y="179"/>
                    <a:pt x="1475" y="172"/>
                  </a:cubicBezTo>
                  <a:cubicBezTo>
                    <a:pt x="1467" y="164"/>
                    <a:pt x="1463" y="155"/>
                    <a:pt x="1463" y="144"/>
                  </a:cubicBezTo>
                  <a:cubicBezTo>
                    <a:pt x="1463" y="130"/>
                    <a:pt x="1469" y="118"/>
                    <a:pt x="1479" y="110"/>
                  </a:cubicBezTo>
                  <a:cubicBezTo>
                    <a:pt x="1490" y="102"/>
                    <a:pt x="1504" y="98"/>
                    <a:pt x="1522" y="98"/>
                  </a:cubicBezTo>
                  <a:cubicBezTo>
                    <a:pt x="1537" y="98"/>
                    <a:pt x="1551" y="101"/>
                    <a:pt x="1562" y="108"/>
                  </a:cubicBezTo>
                  <a:lnTo>
                    <a:pt x="1565" y="144"/>
                  </a:lnTo>
                  <a:lnTo>
                    <a:pt x="1557" y="144"/>
                  </a:lnTo>
                  <a:close/>
                </a:path>
              </a:pathLst>
            </a:custGeom>
            <a:solidFill>
              <a:srgbClr val="FEFEF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04" tIns="45702" rIns="91404" bIns="45702" numCol="1" anchor="t" anchorCtr="0" compatLnSpc="1"/>
            <a:lstStyle/>
            <a:p>
              <a:pPr eaLnBrk="0" hangingPunct="0"/>
              <a:endParaRPr lang="zh-CN" altLang="en-US" sz="1800">
                <a:solidFill>
                  <a:srgbClr val="C00000"/>
                </a:solidFill>
                <a:latin typeface="Arial" panose="020B0604020202020204"/>
                <a:ea typeface="微软雅黑" panose="020B0503020204020204" pitchFamily="34" charset="-122"/>
                <a:cs typeface="+mn-ea"/>
                <a:sym typeface="+mn-lt"/>
              </a:endParaRPr>
            </a:p>
          </p:txBody>
        </p:sp>
      </p:grpSp>
      <p:sp>
        <p:nvSpPr>
          <p:cNvPr id="38" name="TextBox 60"/>
          <p:cNvSpPr txBox="1"/>
          <p:nvPr/>
        </p:nvSpPr>
        <p:spPr>
          <a:xfrm>
            <a:off x="3161891" y="5120342"/>
            <a:ext cx="347791" cy="646079"/>
          </a:xfrm>
          <a:prstGeom prst="rect">
            <a:avLst/>
          </a:prstGeom>
          <a:noFill/>
        </p:spPr>
        <p:txBody>
          <a:bodyPr wrap="square" rtlCol="0">
            <a:spAutoFit/>
          </a:bodyPr>
          <a:lstStyle/>
          <a:p>
            <a:pPr eaLnBrk="0" hangingPunct="0"/>
            <a:r>
              <a:rPr lang="en-US" altLang="zh-CN" sz="3600" b="1" dirty="0">
                <a:solidFill>
                  <a:srgbClr val="FFFFFF"/>
                </a:solidFill>
                <a:latin typeface="Arial" panose="020B0604020202020204"/>
                <a:ea typeface="微软雅黑" panose="020B0503020204020204" pitchFamily="34" charset="-122"/>
                <a:cs typeface="+mn-ea"/>
                <a:sym typeface="+mn-lt"/>
              </a:rPr>
              <a:t>4</a:t>
            </a:r>
            <a:endParaRPr lang="zh-CN" altLang="en-US" sz="3600" b="1" dirty="0">
              <a:solidFill>
                <a:srgbClr val="FFFFFF"/>
              </a:solidFill>
              <a:latin typeface="Arial" panose="020B0604020202020204"/>
              <a:ea typeface="微软雅黑" panose="020B0503020204020204" pitchFamily="34" charset="-122"/>
              <a:cs typeface="+mn-ea"/>
              <a:sym typeface="+mn-lt"/>
            </a:endParaRPr>
          </a:p>
        </p:txBody>
      </p:sp>
      <p:sp>
        <p:nvSpPr>
          <p:cNvPr id="30" name="文本框 38"/>
          <p:cNvSpPr txBox="1"/>
          <p:nvPr/>
        </p:nvSpPr>
        <p:spPr>
          <a:xfrm>
            <a:off x="4027127" y="2716473"/>
            <a:ext cx="5957305" cy="584775"/>
          </a:xfrm>
          <a:prstGeom prst="rect">
            <a:avLst/>
          </a:prstGeom>
          <a:noFill/>
        </p:spPr>
        <p:txBody>
          <a:bodyPr wrap="square" rtlCol="0">
            <a:spAutoFit/>
          </a:bodyPr>
          <a:lstStyle>
            <a:defPPr>
              <a:defRPr lang="zh-CN"/>
            </a:defPPr>
            <a:lvl1pPr>
              <a:defRPr sz="2800" b="1" cap="all">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kern="0" dirty="0">
                <a:solidFill>
                  <a:schemeClr val="accent1"/>
                </a:solidFill>
              </a:rPr>
              <a:t>知</a:t>
            </a:r>
            <a:r>
              <a:rPr kumimoji="0" lang="zh-CN" altLang="zh-CN" sz="3200" b="1" i="0" u="none" strike="noStrike" kern="0" cap="all"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rPr>
              <a:t>规矩、</a:t>
            </a:r>
            <a:r>
              <a:rPr kumimoji="0" lang="zh-CN" altLang="en-US" sz="3200" b="1" i="0" u="none" strike="noStrike" kern="0" cap="all"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rPr>
              <a:t>守</a:t>
            </a:r>
            <a:r>
              <a:rPr kumimoji="0" lang="zh-CN" altLang="zh-CN" sz="3200" b="1" i="0" u="none" strike="noStrike" kern="0" cap="all" spc="0" normalizeH="0" baseline="0" noProof="0" dirty="0" smtClean="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rPr>
              <a:t>纪律</a:t>
            </a:r>
            <a:r>
              <a:rPr kumimoji="0" lang="zh-CN" altLang="zh-CN" sz="3200" b="1" i="0" u="none" strike="noStrike" kern="0" cap="all"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rPr>
              <a:t>的内涵是什么？</a:t>
            </a:r>
            <a:endParaRPr kumimoji="0" lang="en-US" altLang="zh-CN" sz="3200" b="1" i="0" u="none" strike="noStrike" kern="0" cap="all"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21042454">
            <a:off x="6595472" y="345713"/>
            <a:ext cx="3868738" cy="3032125"/>
          </a:xfrm>
          <a:custGeom>
            <a:avLst/>
            <a:gdLst>
              <a:gd name="connsiteX0" fmla="*/ 1 w 4708518"/>
              <a:gd name="connsiteY0" fmla="*/ 0 h 3725100"/>
              <a:gd name="connsiteX1" fmla="*/ 4708518 w 4708518"/>
              <a:gd name="connsiteY1" fmla="*/ 1258511 h 3725100"/>
              <a:gd name="connsiteX2" fmla="*/ 4049238 w 4708518"/>
              <a:gd name="connsiteY2" fmla="*/ 3725100 h 3725100"/>
              <a:gd name="connsiteX3" fmla="*/ 0 w 4708518"/>
              <a:gd name="connsiteY3" fmla="*/ 3725100 h 3725100"/>
              <a:gd name="connsiteX0-1" fmla="*/ 1 w 4708518"/>
              <a:gd name="connsiteY0-2" fmla="*/ 0 h 3727495"/>
              <a:gd name="connsiteX1-3" fmla="*/ 4708518 w 4708518"/>
              <a:gd name="connsiteY1-4" fmla="*/ 1258511 h 3727495"/>
              <a:gd name="connsiteX2-5" fmla="*/ 4058109 w 4708518"/>
              <a:gd name="connsiteY2-6" fmla="*/ 3727495 h 3727495"/>
              <a:gd name="connsiteX3-7" fmla="*/ 0 w 4708518"/>
              <a:gd name="connsiteY3-8" fmla="*/ 3725100 h 3727495"/>
              <a:gd name="connsiteX4" fmla="*/ 1 w 4708518"/>
              <a:gd name="connsiteY4" fmla="*/ 0 h 3727495"/>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4708518" h="3727495">
                <a:moveTo>
                  <a:pt x="1" y="0"/>
                </a:moveTo>
                <a:lnTo>
                  <a:pt x="4708518" y="1258511"/>
                </a:lnTo>
                <a:lnTo>
                  <a:pt x="4058109" y="3727495"/>
                </a:lnTo>
                <a:lnTo>
                  <a:pt x="0" y="3725100"/>
                </a:lnTo>
                <a:cubicBezTo>
                  <a:pt x="0" y="2483400"/>
                  <a:pt x="1" y="1241700"/>
                  <a:pt x="1" y="0"/>
                </a:cubicBezTo>
                <a:close/>
              </a:path>
            </a:pathLst>
          </a:custGeom>
          <a:solidFill>
            <a:srgbClr val="FFFFFF"/>
          </a:solidFill>
          <a:ln w="12700" cap="flat" cmpd="sng" algn="ctr">
            <a:noFill/>
            <a:prstDash val="solid"/>
            <a:miter lim="800000"/>
          </a:ln>
          <a:effectLst>
            <a:outerShdw blurRad="50800" dist="38100" dir="8100000" algn="tr" rotWithShape="0">
              <a:prstClr val="black">
                <a:alpha val="15000"/>
              </a:prstClr>
            </a:outerShdw>
          </a:effectLst>
        </p:spPr>
        <p:txBody>
          <a:bodyPr anchor="ctr"/>
          <a:lstStyle/>
          <a:p>
            <a:pPr algn="ctr" eaLnBrk="0" fontAlgn="auto" hangingPunct="0">
              <a:spcBef>
                <a:spcPts val="0"/>
              </a:spcBef>
              <a:spcAft>
                <a:spcPts val="0"/>
              </a:spcAft>
              <a:defRPr/>
            </a:pPr>
            <a:endParaRPr lang="zh-CN" altLang="en-US" sz="1800" kern="0">
              <a:solidFill>
                <a:srgbClr val="FFFFFF"/>
              </a:solidFill>
              <a:latin typeface="Calibri" panose="020F0502020204030204"/>
              <a:ea typeface="宋体" panose="02010600030101010101" pitchFamily="2" charset="-122"/>
            </a:endParaRPr>
          </a:p>
        </p:txBody>
      </p:sp>
      <p:sp>
        <p:nvSpPr>
          <p:cNvPr id="5" name="MH_Other_2"/>
          <p:cNvSpPr/>
          <p:nvPr>
            <p:custDataLst>
              <p:tags r:id="rId2"/>
            </p:custDataLst>
          </p:nvPr>
        </p:nvSpPr>
        <p:spPr>
          <a:xfrm rot="21042454">
            <a:off x="2779923" y="4387300"/>
            <a:ext cx="4008577" cy="2043840"/>
          </a:xfrm>
          <a:custGeom>
            <a:avLst/>
            <a:gdLst>
              <a:gd name="connsiteX0" fmla="*/ 5892770 w 5892770"/>
              <a:gd name="connsiteY0" fmla="*/ 0 h 3374856"/>
              <a:gd name="connsiteX1" fmla="*/ 5892770 w 5892770"/>
              <a:gd name="connsiteY1" fmla="*/ 3374856 h 3374856"/>
              <a:gd name="connsiteX2" fmla="*/ 0 w 5892770"/>
              <a:gd name="connsiteY2" fmla="*/ 1799813 h 3374856"/>
              <a:gd name="connsiteX3" fmla="*/ 481061 w 5892770"/>
              <a:gd name="connsiteY3" fmla="*/ 0 h 3374856"/>
              <a:gd name="connsiteX0-1" fmla="*/ 5892770 w 5892770"/>
              <a:gd name="connsiteY0-2" fmla="*/ 0 h 3374856"/>
              <a:gd name="connsiteX1-3" fmla="*/ 5892770 w 5892770"/>
              <a:gd name="connsiteY1-4" fmla="*/ 3374856 h 3374856"/>
              <a:gd name="connsiteX2-5" fmla="*/ 0 w 5892770"/>
              <a:gd name="connsiteY2-6" fmla="*/ 1799813 h 3374856"/>
              <a:gd name="connsiteX3-7" fmla="*/ 481061 w 5892770"/>
              <a:gd name="connsiteY3-8" fmla="*/ 0 h 3374856"/>
              <a:gd name="connsiteX4" fmla="*/ 5892770 w 5892770"/>
              <a:gd name="connsiteY4" fmla="*/ 0 h 3374856"/>
            </a:gdLst>
            <a:ahLst/>
            <a:cxnLst>
              <a:cxn ang="0">
                <a:pos x="connsiteX0-1" y="connsiteY0-2"/>
              </a:cxn>
              <a:cxn ang="0">
                <a:pos x="connsiteX1-3" y="connsiteY1-4"/>
              </a:cxn>
              <a:cxn ang="0">
                <a:pos x="connsiteX2-5" y="connsiteY2-6"/>
              </a:cxn>
              <a:cxn ang="0">
                <a:pos x="connsiteX3-7" y="connsiteY3-8"/>
              </a:cxn>
              <a:cxn ang="0">
                <a:pos x="connsiteX4" y="connsiteY4"/>
              </a:cxn>
            </a:cxnLst>
            <a:rect l="l" t="t" r="r" b="b"/>
            <a:pathLst>
              <a:path w="5892770" h="3374856">
                <a:moveTo>
                  <a:pt x="5892770" y="0"/>
                </a:moveTo>
                <a:lnTo>
                  <a:pt x="5892770" y="3374856"/>
                </a:lnTo>
                <a:lnTo>
                  <a:pt x="0" y="1799813"/>
                </a:lnTo>
                <a:lnTo>
                  <a:pt x="481061" y="0"/>
                </a:lnTo>
                <a:lnTo>
                  <a:pt x="5892770" y="0"/>
                </a:lnTo>
                <a:close/>
              </a:path>
            </a:pathLst>
          </a:custGeom>
          <a:solidFill>
            <a:srgbClr val="FFFFFF"/>
          </a:solidFill>
          <a:ln w="12700" cap="flat" cmpd="sng" algn="ctr">
            <a:noFill/>
            <a:prstDash val="solid"/>
            <a:miter lim="800000"/>
          </a:ln>
          <a:effectLst>
            <a:outerShdw blurRad="50800" dist="38100" dir="18900000" algn="bl" rotWithShape="0">
              <a:prstClr val="black">
                <a:alpha val="15000"/>
              </a:prstClr>
            </a:outerShdw>
          </a:effectLst>
        </p:spPr>
        <p:txBody>
          <a:bodyPr anchor="ctr"/>
          <a:lstStyle/>
          <a:p>
            <a:pPr algn="ctr" eaLnBrk="0" fontAlgn="auto" hangingPunct="0">
              <a:spcBef>
                <a:spcPts val="0"/>
              </a:spcBef>
              <a:spcAft>
                <a:spcPts val="0"/>
              </a:spcAft>
              <a:defRPr/>
            </a:pPr>
            <a:endParaRPr lang="zh-CN" altLang="en-US" sz="1800" kern="0">
              <a:solidFill>
                <a:srgbClr val="FFFFFF"/>
              </a:solidFill>
              <a:latin typeface="Calibri" panose="020F0502020204030204"/>
              <a:ea typeface="宋体" panose="02010600030101010101" pitchFamily="2" charset="-122"/>
            </a:endParaRPr>
          </a:p>
        </p:txBody>
      </p:sp>
      <p:sp>
        <p:nvSpPr>
          <p:cNvPr id="6" name="MH_Picture_1"/>
          <p:cNvSpPr/>
          <p:nvPr>
            <p:custDataLst>
              <p:tags r:id="rId3"/>
            </p:custDataLst>
          </p:nvPr>
        </p:nvSpPr>
        <p:spPr>
          <a:xfrm rot="21042454">
            <a:off x="3105641" y="4357337"/>
            <a:ext cx="3630617" cy="1959749"/>
          </a:xfrm>
          <a:custGeom>
            <a:avLst/>
            <a:gdLst>
              <a:gd name="connsiteX0" fmla="*/ 5892770 w 5892770"/>
              <a:gd name="connsiteY0" fmla="*/ 0 h 3374856"/>
              <a:gd name="connsiteX1" fmla="*/ 5892770 w 5892770"/>
              <a:gd name="connsiteY1" fmla="*/ 3374856 h 3374856"/>
              <a:gd name="connsiteX2" fmla="*/ 0 w 5892770"/>
              <a:gd name="connsiteY2" fmla="*/ 1799813 h 3374856"/>
              <a:gd name="connsiteX3" fmla="*/ 481061 w 5892770"/>
              <a:gd name="connsiteY3" fmla="*/ 0 h 3374856"/>
              <a:gd name="connsiteX0-1" fmla="*/ 5892770 w 5910144"/>
              <a:gd name="connsiteY0-2" fmla="*/ 0 h 3420386"/>
              <a:gd name="connsiteX1-3" fmla="*/ 5910144 w 5910144"/>
              <a:gd name="connsiteY1-4" fmla="*/ 3420386 h 3420386"/>
              <a:gd name="connsiteX2-5" fmla="*/ 0 w 5910144"/>
              <a:gd name="connsiteY2-6" fmla="*/ 1799813 h 3420386"/>
              <a:gd name="connsiteX3-7" fmla="*/ 481061 w 5910144"/>
              <a:gd name="connsiteY3-8" fmla="*/ 0 h 3420386"/>
              <a:gd name="connsiteX4" fmla="*/ 5892770 w 5910144"/>
              <a:gd name="connsiteY4" fmla="*/ 0 h 3420386"/>
              <a:gd name="connsiteX0-9" fmla="*/ 5892770 w 5893390"/>
              <a:gd name="connsiteY0-10" fmla="*/ 0 h 3398232"/>
              <a:gd name="connsiteX1-11" fmla="*/ 5867559 w 5893390"/>
              <a:gd name="connsiteY1-12" fmla="*/ 3398232 h 3398232"/>
              <a:gd name="connsiteX2-13" fmla="*/ 0 w 5893390"/>
              <a:gd name="connsiteY2-14" fmla="*/ 1799813 h 3398232"/>
              <a:gd name="connsiteX3-15" fmla="*/ 481061 w 5893390"/>
              <a:gd name="connsiteY3-16" fmla="*/ 0 h 3398232"/>
              <a:gd name="connsiteX4-17" fmla="*/ 5892770 w 5893390"/>
              <a:gd name="connsiteY4-18" fmla="*/ 0 h 3398232"/>
              <a:gd name="connsiteX0-19" fmla="*/ 5892770 w 5894155"/>
              <a:gd name="connsiteY0-20" fmla="*/ 0 h 3424799"/>
              <a:gd name="connsiteX1-21" fmla="*/ 5889744 w 5894155"/>
              <a:gd name="connsiteY1-22" fmla="*/ 3424799 h 3424799"/>
              <a:gd name="connsiteX2-23" fmla="*/ 0 w 5894155"/>
              <a:gd name="connsiteY2-24" fmla="*/ 1799813 h 3424799"/>
              <a:gd name="connsiteX3-25" fmla="*/ 481061 w 5894155"/>
              <a:gd name="connsiteY3-26" fmla="*/ 0 h 3424799"/>
              <a:gd name="connsiteX4-27" fmla="*/ 5892770 w 5894155"/>
              <a:gd name="connsiteY4-28" fmla="*/ 0 h 3424799"/>
              <a:gd name="connsiteX0-29" fmla="*/ 5892770 w 5905335"/>
              <a:gd name="connsiteY0-30" fmla="*/ 0 h 3439351"/>
              <a:gd name="connsiteX1-31" fmla="*/ 5905335 w 5905335"/>
              <a:gd name="connsiteY1-32" fmla="*/ 3439351 h 3439351"/>
              <a:gd name="connsiteX2-33" fmla="*/ 0 w 5905335"/>
              <a:gd name="connsiteY2-34" fmla="*/ 1799813 h 3439351"/>
              <a:gd name="connsiteX3-35" fmla="*/ 481061 w 5905335"/>
              <a:gd name="connsiteY3-36" fmla="*/ 0 h 3439351"/>
              <a:gd name="connsiteX4-37" fmla="*/ 5892770 w 5905335"/>
              <a:gd name="connsiteY4-38" fmla="*/ 0 h 3439351"/>
              <a:gd name="connsiteX0-39" fmla="*/ 5892770 w 5905335"/>
              <a:gd name="connsiteY0-40" fmla="*/ 656 h 3440007"/>
              <a:gd name="connsiteX1-41" fmla="*/ 5905335 w 5905335"/>
              <a:gd name="connsiteY1-42" fmla="*/ 3440007 h 3440007"/>
              <a:gd name="connsiteX2-43" fmla="*/ 0 w 5905335"/>
              <a:gd name="connsiteY2-44" fmla="*/ 1800469 h 3440007"/>
              <a:gd name="connsiteX3-45" fmla="*/ 442664 w 5905335"/>
              <a:gd name="connsiteY3-46" fmla="*/ 0 h 3440007"/>
              <a:gd name="connsiteX4-47" fmla="*/ 5892770 w 5905335"/>
              <a:gd name="connsiteY4-48" fmla="*/ 656 h 3440007"/>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5905335" h="3440007">
                <a:moveTo>
                  <a:pt x="5892770" y="656"/>
                </a:moveTo>
                <a:cubicBezTo>
                  <a:pt x="5898561" y="1140785"/>
                  <a:pt x="5899544" y="2299878"/>
                  <a:pt x="5905335" y="3440007"/>
                </a:cubicBezTo>
                <a:lnTo>
                  <a:pt x="0" y="1800469"/>
                </a:lnTo>
                <a:lnTo>
                  <a:pt x="442664" y="0"/>
                </a:lnTo>
                <a:lnTo>
                  <a:pt x="5892770" y="656"/>
                </a:lnTo>
                <a:close/>
              </a:path>
            </a:pathLst>
          </a:custGeom>
          <a:blipFill dpi="0" rotWithShape="1">
            <a:blip r:embed="rId9"/>
            <a:srcRect/>
            <a:stretch>
              <a:fillRect/>
            </a:stretch>
          </a:blipFill>
          <a:ln w="12700" cap="flat" cmpd="sng" algn="ctr">
            <a:noFill/>
            <a:prstDash val="solid"/>
            <a:miter lim="800000"/>
          </a:ln>
          <a:effectLst/>
        </p:spPr>
        <p:txBody>
          <a:bodyPr anchor="ctr"/>
          <a:lstStyle/>
          <a:p>
            <a:pPr algn="ctr" eaLnBrk="0" fontAlgn="auto" hangingPunct="0">
              <a:spcBef>
                <a:spcPts val="0"/>
              </a:spcBef>
              <a:spcAft>
                <a:spcPts val="0"/>
              </a:spcAft>
              <a:defRPr/>
            </a:pPr>
            <a:endParaRPr lang="zh-CN" altLang="en-US" sz="1800" kern="0">
              <a:solidFill>
                <a:srgbClr val="FFFFFF"/>
              </a:solidFill>
              <a:latin typeface="Calibri" panose="020F0502020204030204"/>
              <a:ea typeface="宋体" panose="02010600030101010101" pitchFamily="2" charset="-122"/>
            </a:endParaRPr>
          </a:p>
        </p:txBody>
      </p:sp>
      <p:sp>
        <p:nvSpPr>
          <p:cNvPr id="7" name="MH_Picture_2"/>
          <p:cNvSpPr/>
          <p:nvPr>
            <p:custDataLst>
              <p:tags r:id="rId4"/>
            </p:custDataLst>
          </p:nvPr>
        </p:nvSpPr>
        <p:spPr>
          <a:xfrm rot="21222667">
            <a:off x="6530313" y="496523"/>
            <a:ext cx="3658683" cy="2871788"/>
          </a:xfrm>
          <a:custGeom>
            <a:avLst/>
            <a:gdLst>
              <a:gd name="connsiteX0" fmla="*/ 4599995 w 4599995"/>
              <a:gd name="connsiteY0" fmla="*/ 783566 h 3446323"/>
              <a:gd name="connsiteX1" fmla="*/ 4173226 w 4599995"/>
              <a:gd name="connsiteY1" fmla="*/ 3111555 h 3446323"/>
              <a:gd name="connsiteX2" fmla="*/ 291506 w 4599995"/>
              <a:gd name="connsiteY2" fmla="*/ 3446323 h 3446323"/>
              <a:gd name="connsiteX3" fmla="*/ 0 w 4599995"/>
              <a:gd name="connsiteY3" fmla="*/ 0 h 3446323"/>
            </a:gdLst>
            <a:ahLst/>
            <a:cxnLst>
              <a:cxn ang="0">
                <a:pos x="connsiteX0" y="connsiteY0"/>
              </a:cxn>
              <a:cxn ang="0">
                <a:pos x="connsiteX1" y="connsiteY1"/>
              </a:cxn>
              <a:cxn ang="0">
                <a:pos x="connsiteX2" y="connsiteY2"/>
              </a:cxn>
              <a:cxn ang="0">
                <a:pos x="connsiteX3" y="connsiteY3"/>
              </a:cxn>
            </a:cxnLst>
            <a:rect l="l" t="t" r="r" b="b"/>
            <a:pathLst>
              <a:path w="4599995" h="3446323">
                <a:moveTo>
                  <a:pt x="4599995" y="783566"/>
                </a:moveTo>
                <a:lnTo>
                  <a:pt x="4173226" y="3111555"/>
                </a:lnTo>
                <a:lnTo>
                  <a:pt x="291506" y="3446323"/>
                </a:lnTo>
                <a:cubicBezTo>
                  <a:pt x="194337" y="2297549"/>
                  <a:pt x="97169" y="1148774"/>
                  <a:pt x="0" y="0"/>
                </a:cubicBezTo>
                <a:close/>
              </a:path>
            </a:pathLst>
          </a:custGeom>
          <a:blipFill dpi="0" rotWithShape="1">
            <a:blip r:embed="rId10"/>
            <a:srcRect/>
            <a:stretch>
              <a:fillRect/>
            </a:stretch>
          </a:blipFill>
          <a:ln w="12700" cap="flat" cmpd="sng" algn="ctr">
            <a:noFill/>
            <a:prstDash val="solid"/>
            <a:miter lim="800000"/>
          </a:ln>
          <a:effectLst/>
        </p:spPr>
        <p:txBody>
          <a:bodyPr anchor="ctr"/>
          <a:lstStyle/>
          <a:p>
            <a:pPr algn="ctr" eaLnBrk="0" fontAlgn="auto" hangingPunct="0">
              <a:spcBef>
                <a:spcPts val="0"/>
              </a:spcBef>
              <a:spcAft>
                <a:spcPts val="0"/>
              </a:spcAft>
              <a:defRPr/>
            </a:pPr>
            <a:endParaRPr lang="zh-CN" altLang="en-US" sz="1800" kern="0">
              <a:solidFill>
                <a:srgbClr val="FFFFFF"/>
              </a:solidFill>
              <a:latin typeface="Calibri" panose="020F0502020204030204"/>
              <a:ea typeface="宋体" panose="02010600030101010101" pitchFamily="2" charset="-122"/>
            </a:endParaRPr>
          </a:p>
        </p:txBody>
      </p:sp>
      <p:sp>
        <p:nvSpPr>
          <p:cNvPr id="8" name="MH_SubTitle_1"/>
          <p:cNvSpPr txBox="1"/>
          <p:nvPr>
            <p:custDataLst>
              <p:tags r:id="rId5"/>
            </p:custDataLst>
          </p:nvPr>
        </p:nvSpPr>
        <p:spPr>
          <a:xfrm rot="21041722">
            <a:off x="1283142" y="1018056"/>
            <a:ext cx="4330700" cy="496887"/>
          </a:xfrm>
          <a:prstGeom prst="rect">
            <a:avLst/>
          </a:prstGeom>
          <a:noFill/>
        </p:spPr>
        <p:txBody>
          <a:bodyPr wrap="none"/>
          <a:lstStyle/>
          <a:p>
            <a:pPr eaLnBrk="0" hangingPunct="0">
              <a:defRPr/>
            </a:pPr>
            <a:r>
              <a:rPr lang="zh-CN" altLang="en-US" sz="2400" b="1" spc="250" dirty="0">
                <a:solidFill>
                  <a:srgbClr val="AA406B"/>
                </a:solidFill>
                <a:latin typeface="微软雅黑" panose="020B0503020204020204" pitchFamily="34" charset="-122"/>
                <a:ea typeface="微软雅黑" panose="020B0503020204020204" pitchFamily="34" charset="-122"/>
              </a:rPr>
              <a:t>两个党内法规文件的特色</a:t>
            </a:r>
          </a:p>
        </p:txBody>
      </p:sp>
      <p:sp>
        <p:nvSpPr>
          <p:cNvPr id="9" name="MH_Text_1"/>
          <p:cNvSpPr/>
          <p:nvPr>
            <p:custDataLst>
              <p:tags r:id="rId6"/>
            </p:custDataLst>
          </p:nvPr>
        </p:nvSpPr>
        <p:spPr>
          <a:xfrm rot="21041722">
            <a:off x="795354" y="1609586"/>
            <a:ext cx="5306273" cy="2452707"/>
          </a:xfrm>
          <a:prstGeom prst="rect">
            <a:avLst/>
          </a:prstGeom>
        </p:spPr>
        <p:txBody>
          <a:bodyPr>
            <a:noAutofit/>
          </a:bodyPr>
          <a:lstStyle/>
          <a:p>
            <a:pPr algn="just" eaLnBrk="0" hangingPunct="0">
              <a:lnSpc>
                <a:spcPct val="140000"/>
              </a:lnSpc>
              <a:spcBef>
                <a:spcPts val="500"/>
              </a:spcBef>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         第一，坚持了纪法分开，纪在法前，纪严于法，突出了政党特色，党纪特色，严明政治纪律和政治规矩、组织纪律，围绕党纪要求，开列负面清单，强调他律重在立规，划出了党组织和党员不可触碰的底线。</a:t>
            </a:r>
            <a:endPar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endParaRPr>
          </a:p>
          <a:p>
            <a:pPr algn="just" eaLnBrk="0" hangingPunct="0">
              <a:lnSpc>
                <a:spcPct val="140000"/>
              </a:lnSpc>
              <a:spcBef>
                <a:spcPts val="500"/>
              </a:spcBef>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         第二</a:t>
            </a:r>
            <a:r>
              <a:rPr lang="zh-CN" altLang="en-US" sz="2000" kern="100" dirty="0" smtClean="0">
                <a:solidFill>
                  <a:srgbClr val="000000">
                    <a:lumMod val="75000"/>
                    <a:lumOff val="25000"/>
                  </a:srgbClr>
                </a:solidFill>
                <a:latin typeface="Calibri" panose="020F0502020204030204" pitchFamily="34" charset="0"/>
                <a:ea typeface="微软雅黑" panose="020B0503020204020204" pitchFamily="34" charset="-122"/>
              </a:rPr>
              <a:t>，</a:t>
            </a:r>
            <a:r>
              <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rPr>
              <a:t>《</a:t>
            </a: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准则</a:t>
            </a:r>
            <a:r>
              <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rPr>
              <a:t>》</a:t>
            </a: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和</a:t>
            </a:r>
            <a:r>
              <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rPr>
              <a:t>《</a:t>
            </a: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条例</a:t>
            </a:r>
            <a:r>
              <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rPr>
              <a:t>》</a:t>
            </a:r>
            <a:r>
              <a:rPr lang="zh-CN" altLang="en-US" sz="2000" kern="100" dirty="0" smtClean="0">
                <a:solidFill>
                  <a:srgbClr val="000000">
                    <a:lumMod val="75000"/>
                    <a:lumOff val="25000"/>
                  </a:srgbClr>
                </a:solidFill>
                <a:latin typeface="Calibri" panose="020F0502020204030204" pitchFamily="34" charset="0"/>
                <a:ea typeface="微软雅黑" panose="020B0503020204020204" pitchFamily="34" charset="-122"/>
              </a:rPr>
              <a:t>一</a:t>
            </a: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正一反，相互配套。</a:t>
            </a:r>
          </a:p>
        </p:txBody>
      </p:sp>
      <p:sp>
        <p:nvSpPr>
          <p:cNvPr id="10" name="MH_Text_2"/>
          <p:cNvSpPr/>
          <p:nvPr>
            <p:custDataLst>
              <p:tags r:id="rId7"/>
            </p:custDataLst>
          </p:nvPr>
        </p:nvSpPr>
        <p:spPr>
          <a:xfrm rot="21041722">
            <a:off x="6913923" y="3451304"/>
            <a:ext cx="4530746" cy="2585394"/>
          </a:xfrm>
          <a:prstGeom prst="rect">
            <a:avLst/>
          </a:prstGeom>
          <a:solidFill>
            <a:srgbClr val="FFFFFF"/>
          </a:solidFill>
        </p:spPr>
        <p:txBody>
          <a:bodyPr/>
          <a:lstStyle/>
          <a:p>
            <a:pPr algn="just" eaLnBrk="0" fontAlgn="auto" hangingPunct="0">
              <a:lnSpc>
                <a:spcPct val="140000"/>
              </a:lnSpc>
              <a:spcBef>
                <a:spcPts val="500"/>
              </a:spcBef>
              <a:spcAft>
                <a:spcPts val="500"/>
              </a:spcAft>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准则是正面清单，条例是负面清单；</a:t>
            </a:r>
            <a:endPar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endParaRPr>
          </a:p>
          <a:p>
            <a:pPr algn="just" eaLnBrk="0" fontAlgn="auto" hangingPunct="0">
              <a:lnSpc>
                <a:spcPct val="140000"/>
              </a:lnSpc>
              <a:spcBef>
                <a:spcPts val="500"/>
              </a:spcBef>
              <a:spcAft>
                <a:spcPts val="500"/>
              </a:spcAft>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准则重在立德，条例重在立规；</a:t>
            </a:r>
            <a:endPar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endParaRPr>
          </a:p>
          <a:p>
            <a:pPr algn="just" eaLnBrk="0" fontAlgn="auto" hangingPunct="0">
              <a:lnSpc>
                <a:spcPct val="140000"/>
              </a:lnSpc>
              <a:spcBef>
                <a:spcPts val="500"/>
              </a:spcBef>
              <a:spcAft>
                <a:spcPts val="500"/>
              </a:spcAft>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准则是自律，条例是他律；</a:t>
            </a:r>
            <a:endParaRPr lang="en-US" altLang="zh-CN" sz="2000" kern="100" dirty="0">
              <a:solidFill>
                <a:srgbClr val="000000">
                  <a:lumMod val="75000"/>
                  <a:lumOff val="25000"/>
                </a:srgbClr>
              </a:solidFill>
              <a:latin typeface="Calibri" panose="020F0502020204030204" pitchFamily="34" charset="0"/>
              <a:ea typeface="微软雅黑" panose="020B0503020204020204" pitchFamily="34" charset="-122"/>
            </a:endParaRPr>
          </a:p>
          <a:p>
            <a:pPr algn="just" eaLnBrk="0" fontAlgn="auto" hangingPunct="0">
              <a:lnSpc>
                <a:spcPct val="140000"/>
              </a:lnSpc>
              <a:spcBef>
                <a:spcPts val="500"/>
              </a:spcBef>
              <a:spcAft>
                <a:spcPts val="500"/>
              </a:spcAft>
              <a:defRPr/>
            </a:pPr>
            <a:r>
              <a:rPr lang="zh-CN" altLang="en-US" sz="2000" kern="100" dirty="0">
                <a:solidFill>
                  <a:srgbClr val="000000">
                    <a:lumMod val="75000"/>
                    <a:lumOff val="25000"/>
                  </a:srgbClr>
                </a:solidFill>
                <a:latin typeface="Calibri" panose="020F0502020204030204" pitchFamily="34" charset="0"/>
                <a:ea typeface="微软雅黑" panose="020B0503020204020204" pitchFamily="34" charset="-122"/>
              </a:rPr>
              <a:t>准则是党员和领导干部的高线，条例是党组织和党员不可触碰的底线。</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1464" y="908720"/>
            <a:ext cx="6093804" cy="584775"/>
          </a:xfrm>
          <a:prstGeom prst="rect">
            <a:avLst/>
          </a:prstGeom>
          <a:noFill/>
        </p:spPr>
        <p:txBody>
          <a:bodyPr wrap="square" rtlCol="0">
            <a:spAutoFit/>
          </a:bodyPr>
          <a:lstStyle/>
          <a:p>
            <a:pPr defTabSz="913765" fontAlgn="auto">
              <a:spcBef>
                <a:spcPts val="0"/>
              </a:spcBef>
              <a:spcAft>
                <a:spcPts val="0"/>
              </a:spcAft>
            </a:pPr>
            <a:r>
              <a:rPr lang="en-US" altLang="zh-CN" sz="3200" b="1" dirty="0" smtClean="0">
                <a:latin typeface="微软雅黑" panose="020B0503020204020204" pitchFamily="34" charset="-122"/>
                <a:ea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rPr>
              <a:t>纪律和规矩之间的关系</a:t>
            </a:r>
          </a:p>
        </p:txBody>
      </p:sp>
      <p:sp>
        <p:nvSpPr>
          <p:cNvPr id="5" name="矩形 4"/>
          <p:cNvSpPr/>
          <p:nvPr/>
        </p:nvSpPr>
        <p:spPr>
          <a:xfrm>
            <a:off x="911424" y="1934526"/>
            <a:ext cx="6984777" cy="4278094"/>
          </a:xfrm>
          <a:prstGeom prst="rect">
            <a:avLst/>
          </a:prstGeom>
        </p:spPr>
        <p:txBody>
          <a:bodyPr wrap="square">
            <a:spAutoFit/>
          </a:bodyPr>
          <a:lstStyle/>
          <a:p>
            <a:pPr algn="just" fontAlgn="auto">
              <a:lnSpc>
                <a:spcPct val="150000"/>
              </a:lnSpc>
              <a:spcBef>
                <a:spcPts val="1200"/>
              </a:spcBef>
              <a:spcAft>
                <a:spcPts val="0"/>
              </a:spcAft>
            </a:pPr>
            <a:r>
              <a:rPr lang="en-US"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纪律</a:t>
            </a:r>
            <a:r>
              <a:rPr lang="zh-CN" altLang="zh-CN" sz="2400" dirty="0">
                <a:solidFill>
                  <a:srgbClr val="111111"/>
                </a:solidFill>
                <a:latin typeface="微软雅黑" panose="020B0503020204020204" pitchFamily="34" charset="-122"/>
                <a:ea typeface="微软雅黑" panose="020B0503020204020204" pitchFamily="34" charset="-122"/>
                <a:cs typeface="宋体" panose="02010600030101010101" pitchFamily="2" charset="-122"/>
              </a:rPr>
              <a:t>是一种刚性的约束，是不能突破的</a:t>
            </a:r>
            <a:r>
              <a:rPr lang="zh-CN"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所谓</a:t>
            </a:r>
            <a:r>
              <a:rPr lang="zh-CN" altLang="en-US" sz="2400" dirty="0">
                <a:solidFill>
                  <a:srgbClr val="111111"/>
                </a:solidFill>
                <a:latin typeface="微软雅黑" panose="020B0503020204020204" pitchFamily="34" charset="-122"/>
                <a:ea typeface="微软雅黑" panose="020B0503020204020204" pitchFamily="34" charset="-122"/>
                <a:cs typeface="宋体" panose="02010600030101010101" pitchFamily="2" charset="-122"/>
              </a:rPr>
              <a:t>刚性的，就是原则性的、不容谈判的、不容妥协的、不容讨论的。</a:t>
            </a:r>
            <a:endParaRPr lang="en-US"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endParaRPr>
          </a:p>
          <a:p>
            <a:pPr algn="just" fontAlgn="auto">
              <a:lnSpc>
                <a:spcPct val="150000"/>
              </a:lnSpc>
              <a:spcBef>
                <a:spcPts val="1200"/>
              </a:spcBef>
              <a:spcAft>
                <a:spcPts val="0"/>
              </a:spcAft>
            </a:pPr>
            <a:r>
              <a:rPr lang="en-US"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sz="2400" dirty="0" smtClean="0">
                <a:solidFill>
                  <a:srgbClr val="111111"/>
                </a:solidFill>
                <a:latin typeface="微软雅黑" panose="020B0503020204020204" pitchFamily="34" charset="-122"/>
                <a:ea typeface="微软雅黑" panose="020B0503020204020204" pitchFamily="34" charset="-122"/>
                <a:cs typeface="宋体" panose="02010600030101010101" pitchFamily="2" charset="-122"/>
              </a:rPr>
              <a:t>规矩</a:t>
            </a:r>
            <a:r>
              <a:rPr lang="zh-CN" altLang="zh-CN" sz="2400" dirty="0">
                <a:solidFill>
                  <a:srgbClr val="111111"/>
                </a:solidFill>
                <a:latin typeface="微软雅黑" panose="020B0503020204020204" pitchFamily="34" charset="-122"/>
                <a:ea typeface="微软雅黑" panose="020B0503020204020204" pitchFamily="34" charset="-122"/>
                <a:cs typeface="宋体" panose="02010600030101010101" pitchFamily="2" charset="-122"/>
              </a:rPr>
              <a:t>是刚性和软性的合集，它的范围更大一点。规矩既包括党章党规、国法这样的硬性约束，也包括党内的优良传统、工作惯例等软性的、未成文的内容。</a:t>
            </a:r>
            <a:endParaRPr lang="zh-CN" altLang="en-US" sz="2400" dirty="0">
              <a:solidFill>
                <a:srgbClr val="11111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xmlns="" val="0"/>
              </a:ext>
            </a:extLst>
          </a:blip>
          <a:srcRect l="1636" t="1704" r="1491" b="7671"/>
          <a:stretch>
            <a:fillRect/>
          </a:stretch>
        </p:blipFill>
        <p:spPr>
          <a:xfrm>
            <a:off x="8184232" y="1868751"/>
            <a:ext cx="3169290" cy="385413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2783632" y="3068959"/>
            <a:ext cx="8130480" cy="1932993"/>
          </a:xfrm>
          <a:prstGeom prst="roundRect">
            <a:avLst>
              <a:gd name="adj" fmla="val 20450"/>
            </a:avLst>
          </a:prstGeom>
          <a:gradFill>
            <a:gsLst>
              <a:gs pos="25000">
                <a:srgbClr val="C80000"/>
              </a:gs>
              <a:gs pos="0">
                <a:srgbClr val="C80000"/>
              </a:gs>
              <a:gs pos="100000">
                <a:srgbClr val="F4990F"/>
              </a:gs>
            </a:gsLst>
            <a:lin ang="0" scaled="1"/>
          </a:gra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algn="ctr" fontAlgn="auto">
              <a:spcBef>
                <a:spcPts val="0"/>
              </a:spcBef>
              <a:spcAft>
                <a:spcPts val="0"/>
              </a:spcAft>
            </a:pPr>
            <a:r>
              <a:rPr lang="zh-CN" altLang="en-US" sz="3600" b="1" kern="0" dirty="0">
                <a:solidFill>
                  <a:prstClr val="white"/>
                </a:solidFill>
                <a:latin typeface="Verdana" panose="020B0604030504040204"/>
                <a:ea typeface="微软雅黑" panose="020B0503020204020204" pitchFamily="34" charset="-122"/>
              </a:rPr>
              <a:t>党内主要的规矩、纪律有哪些？</a:t>
            </a:r>
          </a:p>
        </p:txBody>
      </p:sp>
      <p:pic>
        <p:nvPicPr>
          <p:cNvPr id="40" name="图片 39"/>
          <p:cNvPicPr>
            <a:picLocks noChangeAspect="1"/>
          </p:cNvPicPr>
          <p:nvPr/>
        </p:nvPicPr>
        <p:blipFill rotWithShape="1">
          <a:blip r:embed="rId2" cstate="screen"/>
          <a:srcRect/>
          <a:stretch>
            <a:fillRect/>
          </a:stretch>
        </p:blipFill>
        <p:spPr>
          <a:xfrm>
            <a:off x="1271464" y="2564904"/>
            <a:ext cx="2458063" cy="1935078"/>
          </a:xfrm>
          <a:prstGeom prst="rect">
            <a:avLst/>
          </a:prstGeom>
        </p:spPr>
      </p:pic>
      <p:sp>
        <p:nvSpPr>
          <p:cNvPr id="41" name="矩形 40"/>
          <p:cNvSpPr/>
          <p:nvPr/>
        </p:nvSpPr>
        <p:spPr>
          <a:xfrm>
            <a:off x="1631504" y="1124744"/>
            <a:ext cx="2954655" cy="923330"/>
          </a:xfrm>
          <a:prstGeom prst="rect">
            <a:avLst/>
          </a:prstGeom>
          <a:ln>
            <a:noFill/>
          </a:ln>
          <a:effectLst>
            <a:outerShdw blurRad="107950" dist="12700" dir="5400000" algn="ctr">
              <a:srgbClr val="000000"/>
            </a:outerShdw>
            <a:reflection blurRad="6350" stA="50000" endA="300" endPos="55000" dir="5400000" sy="-100000" algn="bl" rotWithShape="0"/>
          </a:effectLst>
        </p:spPr>
        <p:txBody>
          <a:bodyPr wrap="none">
            <a:spAutoFit/>
          </a:bodyPr>
          <a:lstStyle/>
          <a:p>
            <a:pPr fontAlgn="auto">
              <a:spcBef>
                <a:spcPts val="0"/>
              </a:spcBef>
              <a:spcAft>
                <a:spcPts val="0"/>
              </a:spcAft>
              <a:defRPr/>
            </a:pPr>
            <a:r>
              <a:rPr lang="zh-CN" altLang="en-US" sz="5400" b="1" dirty="0" smtClean="0">
                <a:solidFill>
                  <a:srgbClr val="C00000"/>
                </a:solidFill>
                <a:latin typeface="微软雅黑" panose="020B0503020204020204" pitchFamily="34" charset="-122"/>
                <a:ea typeface="微软雅黑" panose="020B0503020204020204" pitchFamily="34" charset="-122"/>
              </a:rPr>
              <a:t>主要</a:t>
            </a:r>
            <a:r>
              <a:rPr lang="zh-CN" altLang="en-US" sz="5400" b="1" dirty="0">
                <a:solidFill>
                  <a:srgbClr val="C00000"/>
                </a:solidFill>
                <a:latin typeface="微软雅黑" panose="020B0503020204020204" pitchFamily="34" charset="-122"/>
                <a:ea typeface="微软雅黑" panose="020B0503020204020204" pitchFamily="34" charset="-122"/>
              </a:rPr>
              <a:t>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30" presetClass="entr" presetSubtype="0" fill="hold" grpId="0" nodeType="with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600" decel="100000"/>
                                        <p:tgtEl>
                                          <p:spTgt spid="39"/>
                                        </p:tgtEl>
                                      </p:cBhvr>
                                    </p:animEffect>
                                    <p:anim calcmode="lin" valueType="num">
                                      <p:cBhvr>
                                        <p:cTn id="13" dur="600" decel="100000" fill="hold"/>
                                        <p:tgtEl>
                                          <p:spTgt spid="39"/>
                                        </p:tgtEl>
                                        <p:attrNameLst>
                                          <p:attrName>style.rotation</p:attrName>
                                        </p:attrNameLst>
                                      </p:cBhvr>
                                      <p:tavLst>
                                        <p:tav tm="0">
                                          <p:val>
                                            <p:fltVal val="-90"/>
                                          </p:val>
                                        </p:tav>
                                        <p:tav tm="100000">
                                          <p:val>
                                            <p:fltVal val="0"/>
                                          </p:val>
                                        </p:tav>
                                      </p:tavLst>
                                    </p:anim>
                                    <p:anim calcmode="lin" valueType="num">
                                      <p:cBhvr>
                                        <p:cTn id="14" dur="600" decel="100000" fill="hold"/>
                                        <p:tgtEl>
                                          <p:spTgt spid="39"/>
                                        </p:tgtEl>
                                        <p:attrNameLst>
                                          <p:attrName>ppt_x</p:attrName>
                                        </p:attrNameLst>
                                      </p:cBhvr>
                                      <p:tavLst>
                                        <p:tav tm="0">
                                          <p:val>
                                            <p:strVal val="#ppt_x+0.4"/>
                                          </p:val>
                                        </p:tav>
                                        <p:tav tm="100000">
                                          <p:val>
                                            <p:strVal val="#ppt_x-0.05"/>
                                          </p:val>
                                        </p:tav>
                                      </p:tavLst>
                                    </p:anim>
                                    <p:anim calcmode="lin" valueType="num">
                                      <p:cBhvr>
                                        <p:cTn id="15" dur="600" decel="100000" fill="hold"/>
                                        <p:tgtEl>
                                          <p:spTgt spid="39"/>
                                        </p:tgtEl>
                                        <p:attrNameLst>
                                          <p:attrName>ppt_y</p:attrName>
                                        </p:attrNameLst>
                                      </p:cBhvr>
                                      <p:tavLst>
                                        <p:tav tm="0">
                                          <p:val>
                                            <p:strVal val="#ppt_y-0.4"/>
                                          </p:val>
                                        </p:tav>
                                        <p:tav tm="100000">
                                          <p:val>
                                            <p:strVal val="#ppt_y+0.1"/>
                                          </p:val>
                                        </p:tav>
                                      </p:tavLst>
                                    </p:anim>
                                    <p:anim calcmode="lin" valueType="num">
                                      <p:cBhvr>
                                        <p:cTn id="16" dur="150" accel="100000" fill="hold">
                                          <p:stCondLst>
                                            <p:cond delay="600"/>
                                          </p:stCondLst>
                                        </p:cTn>
                                        <p:tgtEl>
                                          <p:spTgt spid="39"/>
                                        </p:tgtEl>
                                        <p:attrNameLst>
                                          <p:attrName>ppt_x</p:attrName>
                                        </p:attrNameLst>
                                      </p:cBhvr>
                                      <p:tavLst>
                                        <p:tav tm="0">
                                          <p:val>
                                            <p:strVal val="#ppt_x-0.05"/>
                                          </p:val>
                                        </p:tav>
                                        <p:tav tm="100000">
                                          <p:val>
                                            <p:strVal val="#ppt_x"/>
                                          </p:val>
                                        </p:tav>
                                      </p:tavLst>
                                    </p:anim>
                                    <p:anim calcmode="lin" valueType="num">
                                      <p:cBhvr>
                                        <p:cTn id="17" dur="150" accel="100000" fill="hold">
                                          <p:stCondLst>
                                            <p:cond delay="6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22150" y="5009331"/>
            <a:ext cx="8340276" cy="1425575"/>
          </a:xfrm>
          <a:prstGeom prst="rect">
            <a:avLst/>
          </a:prstGeom>
        </p:spPr>
        <p:txBody>
          <a:bodyPr wrap="square">
            <a:spAutoFit/>
          </a:bodyPr>
          <a:lstStyle/>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老准则存在的问题主要是三个方面</a:t>
            </a:r>
            <a:r>
              <a:rPr lang="zh-CN" altLang="en-US"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a:t>
            </a:r>
            <a:endParaRPr lang="en-US"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第一</a:t>
            </a:r>
            <a:r>
              <a:rPr lang="zh-CN" altLang="zh-CN" sz="2400" kern="100" dirty="0" smtClean="0">
                <a:solidFill>
                  <a:srgbClr val="0070C0"/>
                </a:solidFill>
                <a:latin typeface="黑体" panose="02010609060101010101" pitchFamily="49" charset="-122"/>
                <a:ea typeface="黑体" panose="02010609060101010101" pitchFamily="49" charset="-122"/>
                <a:cs typeface="宋体" panose="02010600030101010101" pitchFamily="2" charset="-122"/>
              </a:rPr>
              <a:t>，</a:t>
            </a:r>
            <a:r>
              <a:rPr lang="zh-CN" altLang="en-US" sz="2400" kern="100" dirty="0" smtClean="0">
                <a:solidFill>
                  <a:srgbClr val="0070C0"/>
                </a:solidFill>
                <a:latin typeface="黑体" panose="02010609060101010101" pitchFamily="49" charset="-122"/>
                <a:ea typeface="黑体" panose="02010609060101010101" pitchFamily="49" charset="-122"/>
                <a:cs typeface="宋体" panose="02010600030101010101" pitchFamily="2" charset="-122"/>
              </a:rPr>
              <a:t>适</a:t>
            </a:r>
            <a:r>
              <a:rPr lang="zh-CN" altLang="zh-CN" sz="2400" kern="100" dirty="0" smtClean="0">
                <a:solidFill>
                  <a:srgbClr val="0070C0"/>
                </a:solidFill>
                <a:latin typeface="黑体" panose="02010609060101010101" pitchFamily="49" charset="-122"/>
                <a:ea typeface="黑体" panose="02010609060101010101" pitchFamily="49" charset="-122"/>
                <a:cs typeface="宋体" panose="02010600030101010101" pitchFamily="2" charset="-122"/>
              </a:rPr>
              <a:t>用</a:t>
            </a: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的对象过窄。</a:t>
            </a:r>
            <a:endParaRPr lang="en-US"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第二，缺乏正面倡导。</a:t>
            </a:r>
            <a:endParaRPr lang="en-US"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第三，廉洁的主题不够突出。</a:t>
            </a:r>
            <a:endParaRPr lang="zh-CN" altLang="en-US" sz="2400" dirty="0">
              <a:solidFill>
                <a:srgbClr val="0070C0"/>
              </a:solidFill>
              <a:latin typeface="黑体" panose="02010609060101010101" pitchFamily="49" charset="-122"/>
              <a:ea typeface="黑体" panose="02010609060101010101" pitchFamily="49" charset="-122"/>
            </a:endParaRPr>
          </a:p>
        </p:txBody>
      </p:sp>
      <p:sp>
        <p:nvSpPr>
          <p:cNvPr id="7" name="下箭头 1"/>
          <p:cNvSpPr>
            <a:spLocks noChangeArrowheads="1"/>
          </p:cNvSpPr>
          <p:nvPr/>
        </p:nvSpPr>
        <p:spPr bwMode="auto">
          <a:xfrm>
            <a:off x="4873113" y="3933006"/>
            <a:ext cx="341644" cy="966788"/>
          </a:xfrm>
          <a:prstGeom prst="downArrow">
            <a:avLst>
              <a:gd name="adj1" fmla="val 50000"/>
              <a:gd name="adj2" fmla="val 67257"/>
            </a:avLst>
          </a:prstGeom>
          <a:solidFill>
            <a:srgbClr val="00B0F0"/>
          </a:solidFill>
          <a:ln w="9525" algn="ctr">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8" name="MH_SubTitle_1"/>
          <p:cNvSpPr/>
          <p:nvPr>
            <p:custDataLst>
              <p:tags r:id="rId1"/>
            </p:custDataLst>
          </p:nvPr>
        </p:nvSpPr>
        <p:spPr>
          <a:xfrm>
            <a:off x="1216406" y="2564904"/>
            <a:ext cx="3060310" cy="1851496"/>
          </a:xfrm>
          <a:prstGeom prst="rect">
            <a:avLst/>
          </a:prstGeom>
          <a:solidFill>
            <a:srgbClr val="58B933"/>
          </a:solidFill>
          <a:ln w="12700" cap="flat" cmpd="sng" algn="ctr">
            <a:noFill/>
            <a:prstDash val="solid"/>
            <a:miter lim="800000"/>
          </a:ln>
          <a:effectLst/>
        </p:spPr>
        <p:txBody>
          <a:bodyPr lIns="120000" rIns="600000" anchor="ctr">
            <a:no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1997</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中国共产党党员领导干部廉洁从政若干准则（试行）</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p>
        </p:txBody>
      </p:sp>
      <p:sp>
        <p:nvSpPr>
          <p:cNvPr id="9" name="MH_Other_1"/>
          <p:cNvSpPr/>
          <p:nvPr>
            <p:custDataLst>
              <p:tags r:id="rId2"/>
            </p:custDataLst>
          </p:nvPr>
        </p:nvSpPr>
        <p:spPr>
          <a:xfrm>
            <a:off x="3647728" y="3888408"/>
            <a:ext cx="628988" cy="541338"/>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479329"/>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MH_SubTitle_2"/>
          <p:cNvSpPr/>
          <p:nvPr>
            <p:custDataLst>
              <p:tags r:id="rId3"/>
            </p:custDataLst>
          </p:nvPr>
        </p:nvSpPr>
        <p:spPr>
          <a:xfrm>
            <a:off x="3684602" y="1995198"/>
            <a:ext cx="3060310" cy="1950516"/>
          </a:xfrm>
          <a:prstGeom prst="rect">
            <a:avLst/>
          </a:prstGeom>
          <a:solidFill>
            <a:srgbClr val="FE7A06"/>
          </a:solidFill>
          <a:ln w="12700" cap="flat" cmpd="sng" algn="ctr">
            <a:noFill/>
            <a:prstDash val="solid"/>
            <a:miter lim="800000"/>
          </a:ln>
          <a:effectLst/>
        </p:spPr>
        <p:txBody>
          <a:bodyPr lIns="120000" rIns="600000" anchor="ctr">
            <a:no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2010</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中国共产党党员领导干部廉洁从政若干准则</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发布实施</a:t>
            </a:r>
          </a:p>
        </p:txBody>
      </p:sp>
      <p:sp>
        <p:nvSpPr>
          <p:cNvPr id="11" name="MH_Other_2"/>
          <p:cNvSpPr/>
          <p:nvPr>
            <p:custDataLst>
              <p:tags r:id="rId4"/>
            </p:custDataLst>
          </p:nvPr>
        </p:nvSpPr>
        <p:spPr>
          <a:xfrm>
            <a:off x="6057562" y="2970456"/>
            <a:ext cx="720560" cy="541337"/>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C75F0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MH_SubTitle_3"/>
          <p:cNvSpPr/>
          <p:nvPr>
            <p:custDataLst>
              <p:tags r:id="rId5"/>
            </p:custDataLst>
          </p:nvPr>
        </p:nvSpPr>
        <p:spPr>
          <a:xfrm>
            <a:off x="6057562" y="1455191"/>
            <a:ext cx="3323272" cy="1550988"/>
          </a:xfrm>
          <a:prstGeom prst="homePlate">
            <a:avLst>
              <a:gd name="adj" fmla="val 31867"/>
            </a:avLst>
          </a:prstGeom>
          <a:solidFill>
            <a:srgbClr val="FC467A"/>
          </a:solidFill>
          <a:ln w="12700" cap="flat" cmpd="sng" algn="ctr">
            <a:noFill/>
            <a:prstDash val="solid"/>
            <a:miter lim="800000"/>
          </a:ln>
          <a:effectLst/>
        </p:spPr>
        <p:txBody>
          <a:bodyPr lIns="120000" rIns="600000" anchor="ctr">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2016</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中国共产党廉洁自律准则</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施行</a:t>
            </a:r>
          </a:p>
        </p:txBody>
      </p:sp>
      <p:sp>
        <p:nvSpPr>
          <p:cNvPr id="13" name="文本框 21"/>
          <p:cNvSpPr txBox="1"/>
          <p:nvPr>
            <p:custDataLst>
              <p:tags r:id="rId6"/>
            </p:custDataLst>
          </p:nvPr>
        </p:nvSpPr>
        <p:spPr>
          <a:xfrm>
            <a:off x="1089156" y="836712"/>
            <a:ext cx="9581348" cy="477837"/>
          </a:xfrm>
          <a:prstGeom prst="rect">
            <a:avLst/>
          </a:prstGeom>
          <a:noFill/>
        </p:spPr>
        <p:txBody>
          <a:bodyPr anchor="ctr"/>
          <a:lstStyle/>
          <a:p>
            <a:pPr algn="ctr" eaLnBrk="0" hangingPunct="0">
              <a:lnSpc>
                <a:spcPct val="130000"/>
              </a:lnSpc>
              <a:defRPr/>
            </a:pPr>
            <a:r>
              <a:rPr lang="zh-CN" altLang="en-US" sz="3200" b="1" dirty="0" smtClean="0">
                <a:solidFill>
                  <a:srgbClr val="000000"/>
                </a:solidFill>
                <a:latin typeface="幼圆" panose="02010509060101010101" pitchFamily="49" charset="-122"/>
                <a:ea typeface="幼圆" panose="02010509060101010101" pitchFamily="49" charset="-122"/>
              </a:rPr>
              <a:t>（一）</a:t>
            </a:r>
            <a:r>
              <a:rPr lang="en-US" altLang="zh-CN" sz="3200" b="1" dirty="0" smtClean="0">
                <a:solidFill>
                  <a:srgbClr val="000000"/>
                </a:solidFill>
                <a:latin typeface="幼圆" panose="02010509060101010101" pitchFamily="49" charset="-122"/>
                <a:ea typeface="幼圆" panose="02010509060101010101" pitchFamily="49" charset="-122"/>
              </a:rPr>
              <a:t>《</a:t>
            </a:r>
            <a:r>
              <a:rPr lang="zh-CN" altLang="en-US" sz="3200" b="1" dirty="0">
                <a:solidFill>
                  <a:srgbClr val="000000"/>
                </a:solidFill>
                <a:latin typeface="幼圆" panose="02010509060101010101" pitchFamily="49" charset="-122"/>
                <a:ea typeface="幼圆" panose="02010509060101010101" pitchFamily="49" charset="-122"/>
              </a:rPr>
              <a:t>中国共产党廉洁自律准则</a:t>
            </a:r>
            <a:r>
              <a:rPr lang="en-US" altLang="zh-CN" sz="3200" b="1" dirty="0">
                <a:solidFill>
                  <a:srgbClr val="000000"/>
                </a:solidFill>
                <a:latin typeface="幼圆" panose="02010509060101010101" pitchFamily="49" charset="-122"/>
                <a:ea typeface="幼圆" panose="02010509060101010101" pitchFamily="49" charset="-122"/>
              </a:rPr>
              <a:t>》</a:t>
            </a:r>
            <a:r>
              <a:rPr lang="zh-CN" altLang="en-US" sz="3200" b="1" dirty="0">
                <a:solidFill>
                  <a:srgbClr val="000000"/>
                </a:solidFill>
                <a:latin typeface="幼圆" panose="02010509060101010101" pitchFamily="49" charset="-122"/>
                <a:ea typeface="幼圆" panose="02010509060101010101" pitchFamily="49" charset="-122"/>
              </a:rPr>
              <a:t>的主要内容</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a:off x="9850586" y="2102253"/>
            <a:ext cx="456239" cy="936625"/>
          </a:xfrm>
          <a:custGeom>
            <a:avLst/>
            <a:gdLst>
              <a:gd name="connsiteX0" fmla="*/ 142875 w 352425"/>
              <a:gd name="connsiteY0" fmla="*/ 1123950 h 1123950"/>
              <a:gd name="connsiteX1" fmla="*/ 352425 w 352425"/>
              <a:gd name="connsiteY1" fmla="*/ 1085850 h 1123950"/>
              <a:gd name="connsiteX2" fmla="*/ 290513 w 352425"/>
              <a:gd name="connsiteY2" fmla="*/ 0 h 1123950"/>
              <a:gd name="connsiteX3" fmla="*/ 0 w 352425"/>
              <a:gd name="connsiteY3" fmla="*/ 71438 h 1123950"/>
              <a:gd name="connsiteX4" fmla="*/ 142875 w 352425"/>
              <a:gd name="connsiteY4" fmla="*/ 112395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1123950">
                <a:moveTo>
                  <a:pt x="142875" y="1123950"/>
                </a:moveTo>
                <a:lnTo>
                  <a:pt x="352425" y="1085850"/>
                </a:lnTo>
                <a:lnTo>
                  <a:pt x="290513" y="0"/>
                </a:lnTo>
                <a:lnTo>
                  <a:pt x="0" y="71438"/>
                </a:lnTo>
                <a:lnTo>
                  <a:pt x="142875" y="1123950"/>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prstClr val="white"/>
              </a:solidFill>
              <a:latin typeface="Calibri" panose="020F0502020204030204"/>
            </a:endParaRPr>
          </a:p>
        </p:txBody>
      </p:sp>
      <p:sp>
        <p:nvSpPr>
          <p:cNvPr id="5" name="MH_Other_2"/>
          <p:cNvSpPr/>
          <p:nvPr>
            <p:custDataLst>
              <p:tags r:id="rId2"/>
            </p:custDataLst>
          </p:nvPr>
        </p:nvSpPr>
        <p:spPr>
          <a:xfrm>
            <a:off x="5400924" y="2807104"/>
            <a:ext cx="535154" cy="965200"/>
          </a:xfrm>
          <a:custGeom>
            <a:avLst/>
            <a:gdLst>
              <a:gd name="connsiteX0" fmla="*/ 254000 w 412750"/>
              <a:gd name="connsiteY0" fmla="*/ 1158875 h 1158875"/>
              <a:gd name="connsiteX1" fmla="*/ 0 w 412750"/>
              <a:gd name="connsiteY1" fmla="*/ 619125 h 1158875"/>
              <a:gd name="connsiteX2" fmla="*/ 3175 w 412750"/>
              <a:gd name="connsiteY2" fmla="*/ 63500 h 1158875"/>
              <a:gd name="connsiteX3" fmla="*/ 263525 w 412750"/>
              <a:gd name="connsiteY3" fmla="*/ 0 h 1158875"/>
              <a:gd name="connsiteX4" fmla="*/ 412750 w 412750"/>
              <a:gd name="connsiteY4" fmla="*/ 1104900 h 1158875"/>
              <a:gd name="connsiteX5" fmla="*/ 254000 w 412750"/>
              <a:gd name="connsiteY5" fmla="*/ 1158875 h 11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750" h="1158875">
                <a:moveTo>
                  <a:pt x="254000" y="1158875"/>
                </a:moveTo>
                <a:lnTo>
                  <a:pt x="0" y="619125"/>
                </a:lnTo>
                <a:cubicBezTo>
                  <a:pt x="1058" y="433917"/>
                  <a:pt x="2117" y="248708"/>
                  <a:pt x="3175" y="63500"/>
                </a:cubicBezTo>
                <a:lnTo>
                  <a:pt x="263525" y="0"/>
                </a:lnTo>
                <a:lnTo>
                  <a:pt x="412750" y="1104900"/>
                </a:lnTo>
                <a:lnTo>
                  <a:pt x="254000" y="1158875"/>
                </a:lnTo>
                <a:close/>
              </a:path>
            </a:pathLst>
          </a:custGeom>
          <a:solidFill>
            <a:srgbClr val="1CADE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6" name="MH_Other_3"/>
          <p:cNvSpPr/>
          <p:nvPr>
            <p:custDataLst>
              <p:tags r:id="rId3"/>
            </p:custDataLst>
          </p:nvPr>
        </p:nvSpPr>
        <p:spPr>
          <a:xfrm>
            <a:off x="5496174" y="2810279"/>
            <a:ext cx="221954" cy="136525"/>
          </a:xfrm>
          <a:custGeom>
            <a:avLst/>
            <a:gdLst>
              <a:gd name="connsiteX0" fmla="*/ 0 w 171450"/>
              <a:gd name="connsiteY0" fmla="*/ 111125 h 165100"/>
              <a:gd name="connsiteX1" fmla="*/ 149225 w 171450"/>
              <a:gd name="connsiteY1" fmla="*/ 0 h 165100"/>
              <a:gd name="connsiteX2" fmla="*/ 171450 w 171450"/>
              <a:gd name="connsiteY2" fmla="*/ 165100 h 165100"/>
              <a:gd name="connsiteX3" fmla="*/ 0 w 171450"/>
              <a:gd name="connsiteY3" fmla="*/ 111125 h 165100"/>
            </a:gdLst>
            <a:ahLst/>
            <a:cxnLst>
              <a:cxn ang="0">
                <a:pos x="connsiteX0" y="connsiteY0"/>
              </a:cxn>
              <a:cxn ang="0">
                <a:pos x="connsiteX1" y="connsiteY1"/>
              </a:cxn>
              <a:cxn ang="0">
                <a:pos x="connsiteX2" y="connsiteY2"/>
              </a:cxn>
              <a:cxn ang="0">
                <a:pos x="connsiteX3" y="connsiteY3"/>
              </a:cxn>
            </a:cxnLst>
            <a:rect l="l" t="t" r="r" b="b"/>
            <a:pathLst>
              <a:path w="171450" h="165100">
                <a:moveTo>
                  <a:pt x="0" y="111125"/>
                </a:moveTo>
                <a:lnTo>
                  <a:pt x="149225" y="0"/>
                </a:lnTo>
                <a:lnTo>
                  <a:pt x="171450" y="165100"/>
                </a:lnTo>
                <a:lnTo>
                  <a:pt x="0" y="111125"/>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7" name="MH_Other_4"/>
          <p:cNvSpPr/>
          <p:nvPr>
            <p:custDataLst>
              <p:tags r:id="rId4"/>
            </p:custDataLst>
          </p:nvPr>
        </p:nvSpPr>
        <p:spPr>
          <a:xfrm>
            <a:off x="5491411" y="2905529"/>
            <a:ext cx="776839" cy="1049337"/>
          </a:xfrm>
          <a:custGeom>
            <a:avLst/>
            <a:gdLst>
              <a:gd name="connsiteX0" fmla="*/ 0 w 600075"/>
              <a:gd name="connsiteY0" fmla="*/ 0 h 1260475"/>
              <a:gd name="connsiteX1" fmla="*/ 215900 w 600075"/>
              <a:gd name="connsiteY1" fmla="*/ 1149350 h 1260475"/>
              <a:gd name="connsiteX2" fmla="*/ 600075 w 600075"/>
              <a:gd name="connsiteY2" fmla="*/ 1260475 h 1260475"/>
              <a:gd name="connsiteX3" fmla="*/ 533400 w 600075"/>
              <a:gd name="connsiteY3" fmla="*/ 133350 h 1260475"/>
              <a:gd name="connsiteX4" fmla="*/ 0 w 600075"/>
              <a:gd name="connsiteY4" fmla="*/ 0 h 126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1260475">
                <a:moveTo>
                  <a:pt x="0" y="0"/>
                </a:moveTo>
                <a:lnTo>
                  <a:pt x="215900" y="1149350"/>
                </a:lnTo>
                <a:lnTo>
                  <a:pt x="600075" y="1260475"/>
                </a:lnTo>
                <a:lnTo>
                  <a:pt x="533400" y="133350"/>
                </a:lnTo>
                <a:lnTo>
                  <a:pt x="0" y="0"/>
                </a:lnTo>
                <a:close/>
              </a:path>
            </a:pathLst>
          </a:custGeom>
          <a:solidFill>
            <a:srgbClr val="1CADE4">
              <a:lumMod val="60000"/>
              <a:lumOff val="40000"/>
            </a:srgbClr>
          </a:solidFill>
          <a:ln w="12700" cap="flat" cmpd="sng" algn="ctr">
            <a:noFill/>
            <a:prstDash val="solid"/>
            <a:miter lim="800000"/>
          </a:ln>
          <a:effectLst/>
        </p:spPr>
        <p:txBody>
          <a:bodyPr lIns="90000" rIns="0" anchor="ctr"/>
          <a:lstStyle/>
          <a:p>
            <a:pPr algn="ctr" fontAlgn="auto">
              <a:spcBef>
                <a:spcPts val="0"/>
              </a:spcBef>
              <a:spcAft>
                <a:spcPts val="0"/>
              </a:spcAft>
              <a:defRPr/>
            </a:pPr>
            <a:r>
              <a:rPr lang="en-US" altLang="zh-CN" kern="0" dirty="0">
                <a:solidFill>
                  <a:srgbClr val="FFFFFF"/>
                </a:solidFill>
                <a:latin typeface="Arial Rounded MT Bold" panose="020F0704030504030204" pitchFamily="34" charset="0"/>
              </a:rPr>
              <a:t>01</a:t>
            </a:r>
            <a:endParaRPr lang="zh-CN" altLang="en-US" kern="0" dirty="0">
              <a:solidFill>
                <a:srgbClr val="FFFFFF"/>
              </a:solidFill>
              <a:latin typeface="Arial Rounded MT Bold" panose="020F0704030504030204" pitchFamily="34" charset="0"/>
            </a:endParaRPr>
          </a:p>
        </p:txBody>
      </p:sp>
      <p:sp>
        <p:nvSpPr>
          <p:cNvPr id="8" name="MH_SubTitle_1"/>
          <p:cNvSpPr/>
          <p:nvPr>
            <p:custDataLst>
              <p:tags r:id="rId5"/>
            </p:custDataLst>
          </p:nvPr>
        </p:nvSpPr>
        <p:spPr>
          <a:xfrm rot="20828725">
            <a:off x="5948019" y="2557293"/>
            <a:ext cx="4340428" cy="925513"/>
          </a:xfrm>
          <a:custGeom>
            <a:avLst/>
            <a:gdLst>
              <a:gd name="connsiteX0" fmla="*/ 3351568 w 3351568"/>
              <a:gd name="connsiteY0" fmla="*/ 0 h 1111566"/>
              <a:gd name="connsiteX1" fmla="*/ 3294671 w 3351568"/>
              <a:gd name="connsiteY1" fmla="*/ 1111566 h 1111566"/>
              <a:gd name="connsiteX2" fmla="*/ 0 w 3351568"/>
              <a:gd name="connsiteY2" fmla="*/ 1111566 h 1111566"/>
              <a:gd name="connsiteX3" fmla="*/ 185074 w 3351568"/>
              <a:gd name="connsiteY3" fmla="*/ 1942 h 1111566"/>
              <a:gd name="connsiteX4" fmla="*/ 181244 w 3351568"/>
              <a:gd name="connsiteY4" fmla="*/ 0 h 111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1568" h="1111566">
                <a:moveTo>
                  <a:pt x="3351568" y="0"/>
                </a:moveTo>
                <a:lnTo>
                  <a:pt x="3294671" y="1111566"/>
                </a:lnTo>
                <a:lnTo>
                  <a:pt x="0" y="1111566"/>
                </a:lnTo>
                <a:lnTo>
                  <a:pt x="185074" y="1942"/>
                </a:lnTo>
                <a:lnTo>
                  <a:pt x="181244" y="0"/>
                </a:lnTo>
                <a:close/>
              </a:path>
            </a:pathLst>
          </a:custGeom>
          <a:solidFill>
            <a:srgbClr val="1CADE4"/>
          </a:solidFill>
          <a:ln w="12700" cap="flat" cmpd="sng" algn="ctr">
            <a:noFill/>
            <a:prstDash val="solid"/>
            <a:miter lim="800000"/>
          </a:ln>
          <a:effectLst/>
        </p:spPr>
        <p:txBody>
          <a:bodyPr lIns="150000" rIns="150000" anchor="ctr">
            <a:normAutofit/>
          </a:bodyPr>
          <a:lstStyle/>
          <a:p>
            <a:pPr algn="ctr" fontAlgn="auto">
              <a:spcBef>
                <a:spcPts val="0"/>
              </a:spcBef>
              <a:spcAft>
                <a:spcPts val="0"/>
              </a:spcAft>
              <a:defRPr/>
            </a:pPr>
            <a:r>
              <a:rPr lang="zh-CN" altLang="en-US" sz="2400" kern="0" dirty="0">
                <a:solidFill>
                  <a:srgbClr val="FFFFFF"/>
                </a:solidFill>
                <a:latin typeface="微软雅黑" panose="020B0503020204020204" pitchFamily="34" charset="-122"/>
                <a:ea typeface="微软雅黑" panose="020B0503020204020204" pitchFamily="34" charset="-122"/>
              </a:rPr>
              <a:t>导语部分</a:t>
            </a:r>
            <a:endParaRPr lang="en-US" altLang="zh-CN" sz="2400" kern="0" dirty="0">
              <a:solidFill>
                <a:srgbClr val="FFFFFF"/>
              </a:solidFill>
              <a:latin typeface="微软雅黑" panose="020B0503020204020204" pitchFamily="34" charset="-122"/>
              <a:ea typeface="微软雅黑" panose="020B0503020204020204" pitchFamily="34" charset="-122"/>
            </a:endParaRPr>
          </a:p>
        </p:txBody>
      </p:sp>
      <p:sp>
        <p:nvSpPr>
          <p:cNvPr id="9" name="MH_Other_5"/>
          <p:cNvSpPr/>
          <p:nvPr>
            <p:custDataLst>
              <p:tags r:id="rId6"/>
            </p:custDataLst>
          </p:nvPr>
        </p:nvSpPr>
        <p:spPr>
          <a:xfrm>
            <a:off x="10000194" y="3158787"/>
            <a:ext cx="456239" cy="936625"/>
          </a:xfrm>
          <a:custGeom>
            <a:avLst/>
            <a:gdLst>
              <a:gd name="connsiteX0" fmla="*/ 142875 w 352425"/>
              <a:gd name="connsiteY0" fmla="*/ 1123950 h 1123950"/>
              <a:gd name="connsiteX1" fmla="*/ 352425 w 352425"/>
              <a:gd name="connsiteY1" fmla="*/ 1085850 h 1123950"/>
              <a:gd name="connsiteX2" fmla="*/ 290513 w 352425"/>
              <a:gd name="connsiteY2" fmla="*/ 0 h 1123950"/>
              <a:gd name="connsiteX3" fmla="*/ 0 w 352425"/>
              <a:gd name="connsiteY3" fmla="*/ 71438 h 1123950"/>
              <a:gd name="connsiteX4" fmla="*/ 142875 w 352425"/>
              <a:gd name="connsiteY4" fmla="*/ 112395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1123950">
                <a:moveTo>
                  <a:pt x="142875" y="1123950"/>
                </a:moveTo>
                <a:lnTo>
                  <a:pt x="352425" y="1085850"/>
                </a:lnTo>
                <a:lnTo>
                  <a:pt x="290513" y="0"/>
                </a:lnTo>
                <a:lnTo>
                  <a:pt x="0" y="71438"/>
                </a:lnTo>
                <a:lnTo>
                  <a:pt x="142875" y="1123950"/>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prstClr val="white"/>
              </a:solidFill>
              <a:latin typeface="Calibri" panose="020F0502020204030204"/>
            </a:endParaRPr>
          </a:p>
        </p:txBody>
      </p:sp>
      <p:sp>
        <p:nvSpPr>
          <p:cNvPr id="10" name="MH_Other_6"/>
          <p:cNvSpPr/>
          <p:nvPr>
            <p:custDataLst>
              <p:tags r:id="rId7"/>
            </p:custDataLst>
          </p:nvPr>
        </p:nvSpPr>
        <p:spPr>
          <a:xfrm>
            <a:off x="5400924" y="3973916"/>
            <a:ext cx="535154" cy="965200"/>
          </a:xfrm>
          <a:custGeom>
            <a:avLst/>
            <a:gdLst>
              <a:gd name="connsiteX0" fmla="*/ 254000 w 412750"/>
              <a:gd name="connsiteY0" fmla="*/ 1158875 h 1158875"/>
              <a:gd name="connsiteX1" fmla="*/ 0 w 412750"/>
              <a:gd name="connsiteY1" fmla="*/ 619125 h 1158875"/>
              <a:gd name="connsiteX2" fmla="*/ 3175 w 412750"/>
              <a:gd name="connsiteY2" fmla="*/ 63500 h 1158875"/>
              <a:gd name="connsiteX3" fmla="*/ 263525 w 412750"/>
              <a:gd name="connsiteY3" fmla="*/ 0 h 1158875"/>
              <a:gd name="connsiteX4" fmla="*/ 412750 w 412750"/>
              <a:gd name="connsiteY4" fmla="*/ 1104900 h 1158875"/>
              <a:gd name="connsiteX5" fmla="*/ 254000 w 412750"/>
              <a:gd name="connsiteY5" fmla="*/ 1158875 h 11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750" h="1158875">
                <a:moveTo>
                  <a:pt x="254000" y="1158875"/>
                </a:moveTo>
                <a:lnTo>
                  <a:pt x="0" y="619125"/>
                </a:lnTo>
                <a:cubicBezTo>
                  <a:pt x="1058" y="433917"/>
                  <a:pt x="2117" y="248708"/>
                  <a:pt x="3175" y="63500"/>
                </a:cubicBezTo>
                <a:lnTo>
                  <a:pt x="263525" y="0"/>
                </a:lnTo>
                <a:lnTo>
                  <a:pt x="412750" y="1104900"/>
                </a:lnTo>
                <a:lnTo>
                  <a:pt x="254000" y="1158875"/>
                </a:lnTo>
                <a:close/>
              </a:path>
            </a:pathLst>
          </a:custGeom>
          <a:solidFill>
            <a:srgbClr val="1CADE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11" name="MH_Other_7"/>
          <p:cNvSpPr/>
          <p:nvPr>
            <p:custDataLst>
              <p:tags r:id="rId8"/>
            </p:custDataLst>
          </p:nvPr>
        </p:nvSpPr>
        <p:spPr>
          <a:xfrm>
            <a:off x="5496174" y="3977091"/>
            <a:ext cx="221954" cy="136525"/>
          </a:xfrm>
          <a:custGeom>
            <a:avLst/>
            <a:gdLst>
              <a:gd name="connsiteX0" fmla="*/ 0 w 171450"/>
              <a:gd name="connsiteY0" fmla="*/ 111125 h 165100"/>
              <a:gd name="connsiteX1" fmla="*/ 149225 w 171450"/>
              <a:gd name="connsiteY1" fmla="*/ 0 h 165100"/>
              <a:gd name="connsiteX2" fmla="*/ 171450 w 171450"/>
              <a:gd name="connsiteY2" fmla="*/ 165100 h 165100"/>
              <a:gd name="connsiteX3" fmla="*/ 0 w 171450"/>
              <a:gd name="connsiteY3" fmla="*/ 111125 h 165100"/>
            </a:gdLst>
            <a:ahLst/>
            <a:cxnLst>
              <a:cxn ang="0">
                <a:pos x="connsiteX0" y="connsiteY0"/>
              </a:cxn>
              <a:cxn ang="0">
                <a:pos x="connsiteX1" y="connsiteY1"/>
              </a:cxn>
              <a:cxn ang="0">
                <a:pos x="connsiteX2" y="connsiteY2"/>
              </a:cxn>
              <a:cxn ang="0">
                <a:pos x="connsiteX3" y="connsiteY3"/>
              </a:cxn>
            </a:cxnLst>
            <a:rect l="l" t="t" r="r" b="b"/>
            <a:pathLst>
              <a:path w="171450" h="165100">
                <a:moveTo>
                  <a:pt x="0" y="111125"/>
                </a:moveTo>
                <a:lnTo>
                  <a:pt x="149225" y="0"/>
                </a:lnTo>
                <a:lnTo>
                  <a:pt x="171450" y="165100"/>
                </a:lnTo>
                <a:lnTo>
                  <a:pt x="0" y="111125"/>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12" name="MH_Other_8"/>
          <p:cNvSpPr/>
          <p:nvPr>
            <p:custDataLst>
              <p:tags r:id="rId9"/>
            </p:custDataLst>
          </p:nvPr>
        </p:nvSpPr>
        <p:spPr>
          <a:xfrm>
            <a:off x="5595821" y="3986363"/>
            <a:ext cx="776839" cy="1049338"/>
          </a:xfrm>
          <a:custGeom>
            <a:avLst/>
            <a:gdLst>
              <a:gd name="connsiteX0" fmla="*/ 0 w 600075"/>
              <a:gd name="connsiteY0" fmla="*/ 0 h 1260475"/>
              <a:gd name="connsiteX1" fmla="*/ 215900 w 600075"/>
              <a:gd name="connsiteY1" fmla="*/ 1149350 h 1260475"/>
              <a:gd name="connsiteX2" fmla="*/ 600075 w 600075"/>
              <a:gd name="connsiteY2" fmla="*/ 1260475 h 1260475"/>
              <a:gd name="connsiteX3" fmla="*/ 533400 w 600075"/>
              <a:gd name="connsiteY3" fmla="*/ 133350 h 1260475"/>
              <a:gd name="connsiteX4" fmla="*/ 0 w 600075"/>
              <a:gd name="connsiteY4" fmla="*/ 0 h 126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1260475">
                <a:moveTo>
                  <a:pt x="0" y="0"/>
                </a:moveTo>
                <a:lnTo>
                  <a:pt x="215900" y="1149350"/>
                </a:lnTo>
                <a:lnTo>
                  <a:pt x="600075" y="1260475"/>
                </a:lnTo>
                <a:lnTo>
                  <a:pt x="533400" y="133350"/>
                </a:lnTo>
                <a:lnTo>
                  <a:pt x="0" y="0"/>
                </a:lnTo>
                <a:close/>
              </a:path>
            </a:pathLst>
          </a:custGeom>
          <a:solidFill>
            <a:srgbClr val="1CADE4">
              <a:lumMod val="60000"/>
              <a:lumOff val="40000"/>
            </a:srgbClr>
          </a:solidFill>
          <a:ln w="12700" cap="flat" cmpd="sng" algn="ctr">
            <a:noFill/>
            <a:prstDash val="solid"/>
            <a:miter lim="800000"/>
          </a:ln>
          <a:effectLst/>
        </p:spPr>
        <p:txBody>
          <a:bodyPr lIns="90000" rIns="0" anchor="ctr"/>
          <a:lstStyle/>
          <a:p>
            <a:pPr algn="ctr" fontAlgn="auto">
              <a:spcBef>
                <a:spcPts val="0"/>
              </a:spcBef>
              <a:spcAft>
                <a:spcPts val="0"/>
              </a:spcAft>
              <a:defRPr/>
            </a:pPr>
            <a:r>
              <a:rPr lang="en-US" altLang="zh-CN" kern="0" dirty="0">
                <a:solidFill>
                  <a:srgbClr val="FFFFFF"/>
                </a:solidFill>
                <a:latin typeface="Arial Rounded MT Bold" panose="020F0704030504030204" pitchFamily="34" charset="0"/>
              </a:rPr>
              <a:t>02</a:t>
            </a:r>
            <a:endParaRPr lang="zh-CN" altLang="en-US" kern="0" dirty="0">
              <a:solidFill>
                <a:srgbClr val="FFFFFF"/>
              </a:solidFill>
              <a:latin typeface="Arial Rounded MT Bold" panose="020F0704030504030204" pitchFamily="34" charset="0"/>
            </a:endParaRPr>
          </a:p>
        </p:txBody>
      </p:sp>
      <p:sp>
        <p:nvSpPr>
          <p:cNvPr id="13" name="MH_SubTitle_2"/>
          <p:cNvSpPr/>
          <p:nvPr>
            <p:custDataLst>
              <p:tags r:id="rId10"/>
            </p:custDataLst>
          </p:nvPr>
        </p:nvSpPr>
        <p:spPr>
          <a:xfrm rot="20828725">
            <a:off x="6079697" y="3638963"/>
            <a:ext cx="4340428" cy="925512"/>
          </a:xfrm>
          <a:custGeom>
            <a:avLst/>
            <a:gdLst>
              <a:gd name="connsiteX0" fmla="*/ 3351568 w 3351568"/>
              <a:gd name="connsiteY0" fmla="*/ 0 h 1111566"/>
              <a:gd name="connsiteX1" fmla="*/ 3294671 w 3351568"/>
              <a:gd name="connsiteY1" fmla="*/ 1111566 h 1111566"/>
              <a:gd name="connsiteX2" fmla="*/ 0 w 3351568"/>
              <a:gd name="connsiteY2" fmla="*/ 1111566 h 1111566"/>
              <a:gd name="connsiteX3" fmla="*/ 185074 w 3351568"/>
              <a:gd name="connsiteY3" fmla="*/ 1942 h 1111566"/>
              <a:gd name="connsiteX4" fmla="*/ 181244 w 3351568"/>
              <a:gd name="connsiteY4" fmla="*/ 0 h 111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1568" h="1111566">
                <a:moveTo>
                  <a:pt x="3351568" y="0"/>
                </a:moveTo>
                <a:lnTo>
                  <a:pt x="3294671" y="1111566"/>
                </a:lnTo>
                <a:lnTo>
                  <a:pt x="0" y="1111566"/>
                </a:lnTo>
                <a:lnTo>
                  <a:pt x="185074" y="1942"/>
                </a:lnTo>
                <a:lnTo>
                  <a:pt x="181244" y="0"/>
                </a:lnTo>
                <a:close/>
              </a:path>
            </a:pathLst>
          </a:custGeom>
          <a:solidFill>
            <a:srgbClr val="1CADE4"/>
          </a:solidFill>
          <a:ln w="12700" cap="flat" cmpd="sng" algn="ctr">
            <a:noFill/>
            <a:prstDash val="solid"/>
            <a:miter lim="800000"/>
          </a:ln>
          <a:effectLst/>
        </p:spPr>
        <p:txBody>
          <a:bodyPr lIns="150000" rIns="150000" anchor="ctr">
            <a:normAutofit/>
          </a:bodyPr>
          <a:lstStyle/>
          <a:p>
            <a:pPr algn="ctr" fontAlgn="auto">
              <a:spcBef>
                <a:spcPts val="0"/>
              </a:spcBef>
              <a:spcAft>
                <a:spcPts val="0"/>
              </a:spcAft>
              <a:defRPr/>
            </a:pPr>
            <a:r>
              <a:rPr lang="zh-CN" altLang="en-US" sz="2400" kern="0" dirty="0">
                <a:solidFill>
                  <a:srgbClr val="FFFFFF"/>
                </a:solidFill>
                <a:latin typeface="微软雅黑" panose="020B0503020204020204" pitchFamily="34" charset="-122"/>
                <a:ea typeface="微软雅黑" panose="020B0503020204020204" pitchFamily="34" charset="-122"/>
              </a:rPr>
              <a:t>党员廉洁自律规范部分</a:t>
            </a:r>
            <a:endParaRPr lang="en-US" altLang="zh-CN" sz="2400" kern="0" dirty="0">
              <a:solidFill>
                <a:srgbClr val="FFFFFF"/>
              </a:solidFill>
              <a:latin typeface="微软雅黑" panose="020B0503020204020204" pitchFamily="34" charset="-122"/>
              <a:ea typeface="微软雅黑" panose="020B0503020204020204" pitchFamily="34" charset="-122"/>
            </a:endParaRPr>
          </a:p>
        </p:txBody>
      </p:sp>
      <p:sp>
        <p:nvSpPr>
          <p:cNvPr id="14" name="MH_Other_9"/>
          <p:cNvSpPr/>
          <p:nvPr>
            <p:custDataLst>
              <p:tags r:id="rId11"/>
            </p:custDataLst>
          </p:nvPr>
        </p:nvSpPr>
        <p:spPr>
          <a:xfrm>
            <a:off x="5541085" y="5139141"/>
            <a:ext cx="456239" cy="936625"/>
          </a:xfrm>
          <a:custGeom>
            <a:avLst/>
            <a:gdLst>
              <a:gd name="connsiteX0" fmla="*/ 142875 w 352425"/>
              <a:gd name="connsiteY0" fmla="*/ 1123950 h 1123950"/>
              <a:gd name="connsiteX1" fmla="*/ 352425 w 352425"/>
              <a:gd name="connsiteY1" fmla="*/ 1085850 h 1123950"/>
              <a:gd name="connsiteX2" fmla="*/ 290513 w 352425"/>
              <a:gd name="connsiteY2" fmla="*/ 0 h 1123950"/>
              <a:gd name="connsiteX3" fmla="*/ 0 w 352425"/>
              <a:gd name="connsiteY3" fmla="*/ 71438 h 1123950"/>
              <a:gd name="connsiteX4" fmla="*/ 142875 w 352425"/>
              <a:gd name="connsiteY4" fmla="*/ 112395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1123950">
                <a:moveTo>
                  <a:pt x="142875" y="1123950"/>
                </a:moveTo>
                <a:lnTo>
                  <a:pt x="352425" y="1085850"/>
                </a:lnTo>
                <a:lnTo>
                  <a:pt x="290513" y="0"/>
                </a:lnTo>
                <a:lnTo>
                  <a:pt x="0" y="71438"/>
                </a:lnTo>
                <a:lnTo>
                  <a:pt x="142875" y="1123950"/>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prstClr val="white"/>
              </a:solidFill>
              <a:latin typeface="Calibri" panose="020F0502020204030204"/>
            </a:endParaRPr>
          </a:p>
        </p:txBody>
      </p:sp>
      <p:sp>
        <p:nvSpPr>
          <p:cNvPr id="15" name="MH_Other_10"/>
          <p:cNvSpPr/>
          <p:nvPr>
            <p:custDataLst>
              <p:tags r:id="rId12"/>
            </p:custDataLst>
          </p:nvPr>
        </p:nvSpPr>
        <p:spPr>
          <a:xfrm>
            <a:off x="5400924" y="5139141"/>
            <a:ext cx="535154" cy="966788"/>
          </a:xfrm>
          <a:custGeom>
            <a:avLst/>
            <a:gdLst>
              <a:gd name="connsiteX0" fmla="*/ 254000 w 412750"/>
              <a:gd name="connsiteY0" fmla="*/ 1158875 h 1158875"/>
              <a:gd name="connsiteX1" fmla="*/ 0 w 412750"/>
              <a:gd name="connsiteY1" fmla="*/ 619125 h 1158875"/>
              <a:gd name="connsiteX2" fmla="*/ 3175 w 412750"/>
              <a:gd name="connsiteY2" fmla="*/ 63500 h 1158875"/>
              <a:gd name="connsiteX3" fmla="*/ 263525 w 412750"/>
              <a:gd name="connsiteY3" fmla="*/ 0 h 1158875"/>
              <a:gd name="connsiteX4" fmla="*/ 412750 w 412750"/>
              <a:gd name="connsiteY4" fmla="*/ 1104900 h 1158875"/>
              <a:gd name="connsiteX5" fmla="*/ 254000 w 412750"/>
              <a:gd name="connsiteY5" fmla="*/ 1158875 h 11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750" h="1158875">
                <a:moveTo>
                  <a:pt x="254000" y="1158875"/>
                </a:moveTo>
                <a:lnTo>
                  <a:pt x="0" y="619125"/>
                </a:lnTo>
                <a:cubicBezTo>
                  <a:pt x="1058" y="433917"/>
                  <a:pt x="2117" y="248708"/>
                  <a:pt x="3175" y="63500"/>
                </a:cubicBezTo>
                <a:lnTo>
                  <a:pt x="263525" y="0"/>
                </a:lnTo>
                <a:lnTo>
                  <a:pt x="412750" y="1104900"/>
                </a:lnTo>
                <a:lnTo>
                  <a:pt x="254000" y="1158875"/>
                </a:lnTo>
                <a:close/>
              </a:path>
            </a:pathLst>
          </a:custGeom>
          <a:solidFill>
            <a:srgbClr val="1CADE4"/>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16" name="MH_Other_11"/>
          <p:cNvSpPr/>
          <p:nvPr>
            <p:custDataLst>
              <p:tags r:id="rId13"/>
            </p:custDataLst>
          </p:nvPr>
        </p:nvSpPr>
        <p:spPr>
          <a:xfrm>
            <a:off x="5496174" y="5142316"/>
            <a:ext cx="221954" cy="138113"/>
          </a:xfrm>
          <a:custGeom>
            <a:avLst/>
            <a:gdLst>
              <a:gd name="connsiteX0" fmla="*/ 0 w 171450"/>
              <a:gd name="connsiteY0" fmla="*/ 111125 h 165100"/>
              <a:gd name="connsiteX1" fmla="*/ 149225 w 171450"/>
              <a:gd name="connsiteY1" fmla="*/ 0 h 165100"/>
              <a:gd name="connsiteX2" fmla="*/ 171450 w 171450"/>
              <a:gd name="connsiteY2" fmla="*/ 165100 h 165100"/>
              <a:gd name="connsiteX3" fmla="*/ 0 w 171450"/>
              <a:gd name="connsiteY3" fmla="*/ 111125 h 165100"/>
            </a:gdLst>
            <a:ahLst/>
            <a:cxnLst>
              <a:cxn ang="0">
                <a:pos x="connsiteX0" y="connsiteY0"/>
              </a:cxn>
              <a:cxn ang="0">
                <a:pos x="connsiteX1" y="connsiteY1"/>
              </a:cxn>
              <a:cxn ang="0">
                <a:pos x="connsiteX2" y="connsiteY2"/>
              </a:cxn>
              <a:cxn ang="0">
                <a:pos x="connsiteX3" y="connsiteY3"/>
              </a:cxn>
            </a:cxnLst>
            <a:rect l="l" t="t" r="r" b="b"/>
            <a:pathLst>
              <a:path w="171450" h="165100">
                <a:moveTo>
                  <a:pt x="0" y="111125"/>
                </a:moveTo>
                <a:lnTo>
                  <a:pt x="149225" y="0"/>
                </a:lnTo>
                <a:lnTo>
                  <a:pt x="171450" y="165100"/>
                </a:lnTo>
                <a:lnTo>
                  <a:pt x="0" y="111125"/>
                </a:lnTo>
                <a:close/>
              </a:path>
            </a:pathLst>
          </a:custGeom>
          <a:solidFill>
            <a:srgbClr val="1CADE4">
              <a:lumMod val="75000"/>
            </a:srgbClr>
          </a:solidFill>
          <a:ln w="12700" cap="flat" cmpd="sng" algn="ctr">
            <a:noFill/>
            <a:prstDash val="solid"/>
            <a:miter lim="800000"/>
          </a:ln>
          <a:effectLst/>
        </p:spPr>
        <p:txBody>
          <a:bodyPr anchor="ctr"/>
          <a:lstStyle/>
          <a:p>
            <a:pPr algn="ctr" fontAlgn="auto">
              <a:spcBef>
                <a:spcPts val="0"/>
              </a:spcBef>
              <a:spcAft>
                <a:spcPts val="0"/>
              </a:spcAft>
              <a:defRPr/>
            </a:pPr>
            <a:endParaRPr lang="zh-CN" altLang="en-US" sz="2400" kern="0">
              <a:solidFill>
                <a:srgbClr val="FFFFFF"/>
              </a:solidFill>
              <a:latin typeface="Calibri" panose="020F0502020204030204"/>
            </a:endParaRPr>
          </a:p>
        </p:txBody>
      </p:sp>
      <p:sp>
        <p:nvSpPr>
          <p:cNvPr id="17" name="MH_Other_12"/>
          <p:cNvSpPr/>
          <p:nvPr>
            <p:custDataLst>
              <p:tags r:id="rId14"/>
            </p:custDataLst>
          </p:nvPr>
        </p:nvSpPr>
        <p:spPr>
          <a:xfrm>
            <a:off x="5579809" y="5211372"/>
            <a:ext cx="776839" cy="1049337"/>
          </a:xfrm>
          <a:custGeom>
            <a:avLst/>
            <a:gdLst>
              <a:gd name="connsiteX0" fmla="*/ 0 w 600075"/>
              <a:gd name="connsiteY0" fmla="*/ 0 h 1260475"/>
              <a:gd name="connsiteX1" fmla="*/ 215900 w 600075"/>
              <a:gd name="connsiteY1" fmla="*/ 1149350 h 1260475"/>
              <a:gd name="connsiteX2" fmla="*/ 600075 w 600075"/>
              <a:gd name="connsiteY2" fmla="*/ 1260475 h 1260475"/>
              <a:gd name="connsiteX3" fmla="*/ 533400 w 600075"/>
              <a:gd name="connsiteY3" fmla="*/ 133350 h 1260475"/>
              <a:gd name="connsiteX4" fmla="*/ 0 w 600075"/>
              <a:gd name="connsiteY4" fmla="*/ 0 h 126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1260475">
                <a:moveTo>
                  <a:pt x="0" y="0"/>
                </a:moveTo>
                <a:lnTo>
                  <a:pt x="215900" y="1149350"/>
                </a:lnTo>
                <a:lnTo>
                  <a:pt x="600075" y="1260475"/>
                </a:lnTo>
                <a:lnTo>
                  <a:pt x="533400" y="133350"/>
                </a:lnTo>
                <a:lnTo>
                  <a:pt x="0" y="0"/>
                </a:lnTo>
                <a:close/>
              </a:path>
            </a:pathLst>
          </a:custGeom>
          <a:solidFill>
            <a:srgbClr val="1CADE4">
              <a:lumMod val="60000"/>
              <a:lumOff val="40000"/>
            </a:srgbClr>
          </a:solidFill>
          <a:ln w="12700" cap="flat" cmpd="sng" algn="ctr">
            <a:noFill/>
            <a:prstDash val="solid"/>
            <a:miter lim="800000"/>
          </a:ln>
          <a:effectLst/>
        </p:spPr>
        <p:txBody>
          <a:bodyPr lIns="90000" rIns="0" anchor="ctr"/>
          <a:lstStyle/>
          <a:p>
            <a:pPr algn="ctr" fontAlgn="auto">
              <a:spcBef>
                <a:spcPts val="0"/>
              </a:spcBef>
              <a:spcAft>
                <a:spcPts val="0"/>
              </a:spcAft>
              <a:defRPr/>
            </a:pPr>
            <a:r>
              <a:rPr lang="en-US" altLang="zh-CN" kern="0" dirty="0">
                <a:solidFill>
                  <a:srgbClr val="FFFFFF"/>
                </a:solidFill>
                <a:latin typeface="Arial Rounded MT Bold" panose="020F0704030504030204" pitchFamily="34" charset="0"/>
              </a:rPr>
              <a:t>03</a:t>
            </a:r>
            <a:endParaRPr lang="zh-CN" altLang="en-US" kern="0" dirty="0">
              <a:solidFill>
                <a:srgbClr val="FFFFFF"/>
              </a:solidFill>
              <a:latin typeface="Arial Rounded MT Bold" panose="020F0704030504030204" pitchFamily="34" charset="0"/>
            </a:endParaRPr>
          </a:p>
        </p:txBody>
      </p:sp>
      <p:sp>
        <p:nvSpPr>
          <p:cNvPr id="18" name="MH_SubTitle_3"/>
          <p:cNvSpPr/>
          <p:nvPr>
            <p:custDataLst>
              <p:tags r:id="rId15"/>
            </p:custDataLst>
          </p:nvPr>
        </p:nvSpPr>
        <p:spPr>
          <a:xfrm rot="20828725">
            <a:off x="6032802" y="4890919"/>
            <a:ext cx="4340428" cy="925513"/>
          </a:xfrm>
          <a:custGeom>
            <a:avLst/>
            <a:gdLst>
              <a:gd name="connsiteX0" fmla="*/ 3351568 w 3351568"/>
              <a:gd name="connsiteY0" fmla="*/ 0 h 1111566"/>
              <a:gd name="connsiteX1" fmla="*/ 3294671 w 3351568"/>
              <a:gd name="connsiteY1" fmla="*/ 1111566 h 1111566"/>
              <a:gd name="connsiteX2" fmla="*/ 0 w 3351568"/>
              <a:gd name="connsiteY2" fmla="*/ 1111566 h 1111566"/>
              <a:gd name="connsiteX3" fmla="*/ 185074 w 3351568"/>
              <a:gd name="connsiteY3" fmla="*/ 1942 h 1111566"/>
              <a:gd name="connsiteX4" fmla="*/ 181244 w 3351568"/>
              <a:gd name="connsiteY4" fmla="*/ 0 h 111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1568" h="1111566">
                <a:moveTo>
                  <a:pt x="3351568" y="0"/>
                </a:moveTo>
                <a:lnTo>
                  <a:pt x="3294671" y="1111566"/>
                </a:lnTo>
                <a:lnTo>
                  <a:pt x="0" y="1111566"/>
                </a:lnTo>
                <a:lnTo>
                  <a:pt x="185074" y="1942"/>
                </a:lnTo>
                <a:lnTo>
                  <a:pt x="181244" y="0"/>
                </a:lnTo>
                <a:close/>
              </a:path>
            </a:pathLst>
          </a:custGeom>
          <a:solidFill>
            <a:srgbClr val="1CADE4"/>
          </a:solidFill>
          <a:ln w="12700" cap="flat" cmpd="sng" algn="ctr">
            <a:noFill/>
            <a:prstDash val="solid"/>
            <a:miter lim="800000"/>
          </a:ln>
          <a:effectLst/>
        </p:spPr>
        <p:txBody>
          <a:bodyPr lIns="150000" rIns="150000" anchor="ctr">
            <a:normAutofit/>
          </a:bodyPr>
          <a:lstStyle/>
          <a:p>
            <a:pPr algn="ctr" fontAlgn="auto">
              <a:spcBef>
                <a:spcPts val="0"/>
              </a:spcBef>
              <a:spcAft>
                <a:spcPts val="0"/>
              </a:spcAft>
              <a:defRPr/>
            </a:pPr>
            <a:r>
              <a:rPr lang="zh-CN" altLang="en-US" sz="2400" kern="0" dirty="0">
                <a:solidFill>
                  <a:srgbClr val="FFFFFF"/>
                </a:solidFill>
                <a:latin typeface="微软雅黑" panose="020B0503020204020204" pitchFamily="34" charset="-122"/>
                <a:ea typeface="微软雅黑" panose="020B0503020204020204" pitchFamily="34" charset="-122"/>
              </a:rPr>
              <a:t>党员领导干部廉洁自律规范部分</a:t>
            </a:r>
            <a:endParaRPr lang="en-US" altLang="zh-CN" sz="2400" kern="0" dirty="0">
              <a:solidFill>
                <a:srgbClr val="FFFFFF"/>
              </a:solidFill>
              <a:latin typeface="微软雅黑" panose="020B0503020204020204" pitchFamily="34" charset="-122"/>
              <a:ea typeface="微软雅黑" panose="020B0503020204020204" pitchFamily="34" charset="-122"/>
            </a:endParaRPr>
          </a:p>
        </p:txBody>
      </p:sp>
      <p:sp>
        <p:nvSpPr>
          <p:cNvPr id="19" name="MH_Desc_1"/>
          <p:cNvSpPr txBox="1">
            <a:spLocks noChangeArrowheads="1"/>
          </p:cNvSpPr>
          <p:nvPr>
            <p:custDataLst>
              <p:tags r:id="rId16"/>
            </p:custDataLst>
          </p:nvPr>
        </p:nvSpPr>
        <p:spPr bwMode="auto">
          <a:xfrm>
            <a:off x="1227119" y="2810279"/>
            <a:ext cx="3872537" cy="3314700"/>
          </a:xfrm>
          <a:prstGeom prst="rect">
            <a:avLst/>
          </a:prstGeom>
          <a:noFill/>
          <a:ln>
            <a:noFill/>
          </a:ln>
        </p:spPr>
        <p:txBody>
          <a:bodyPr lIns="90000" rIns="9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70000"/>
              </a:lnSpc>
              <a:spcBef>
                <a:spcPts val="500"/>
              </a:spcBef>
              <a:spcAft>
                <a:spcPts val="500"/>
              </a:spcAft>
              <a:defRPr/>
            </a:pPr>
            <a:r>
              <a:rPr lang="zh-CN" altLang="en-US" sz="2000" b="1" dirty="0" smtClean="0">
                <a:solidFill>
                  <a:srgbClr val="000000">
                    <a:lumMod val="65000"/>
                    <a:lumOff val="35000"/>
                  </a:srgbClr>
                </a:solidFill>
                <a:latin typeface="黑体" panose="02010609060101010101" pitchFamily="49" charset="-122"/>
                <a:ea typeface="黑体" panose="02010609060101010101" pitchFamily="49" charset="-122"/>
              </a:rPr>
              <a:t>    新</a:t>
            </a:r>
            <a:r>
              <a:rPr lang="zh-CN" altLang="en-US" sz="2000" b="1" dirty="0">
                <a:solidFill>
                  <a:srgbClr val="000000">
                    <a:lumMod val="65000"/>
                    <a:lumOff val="35000"/>
                  </a:srgbClr>
                </a:solidFill>
                <a:latin typeface="黑体" panose="02010609060101010101" pitchFamily="49" charset="-122"/>
                <a:ea typeface="黑体" panose="02010609060101010101" pitchFamily="49" charset="-122"/>
              </a:rPr>
              <a:t>准则跟老准则相比，老准则是四个部分，新准则就不分四个部分了；老准则是十八条，新准则变成了八条，减少了十条；老准则是</a:t>
            </a:r>
            <a:r>
              <a:rPr lang="en-US" altLang="zh-CN" sz="2000" b="1" dirty="0">
                <a:solidFill>
                  <a:srgbClr val="000000">
                    <a:lumMod val="65000"/>
                    <a:lumOff val="35000"/>
                  </a:srgbClr>
                </a:solidFill>
                <a:latin typeface="黑体" panose="02010609060101010101" pitchFamily="49" charset="-122"/>
                <a:ea typeface="黑体" panose="02010609060101010101" pitchFamily="49" charset="-122"/>
              </a:rPr>
              <a:t>3600</a:t>
            </a:r>
            <a:r>
              <a:rPr lang="zh-CN" altLang="en-US" sz="2000" b="1" dirty="0">
                <a:solidFill>
                  <a:srgbClr val="000000">
                    <a:lumMod val="65000"/>
                    <a:lumOff val="35000"/>
                  </a:srgbClr>
                </a:solidFill>
                <a:latin typeface="黑体" panose="02010609060101010101" pitchFamily="49" charset="-122"/>
                <a:ea typeface="黑体" panose="02010609060101010101" pitchFamily="49" charset="-122"/>
              </a:rPr>
              <a:t>字，新准则只有</a:t>
            </a:r>
            <a:r>
              <a:rPr lang="en-US" altLang="zh-CN" sz="2000" b="1" dirty="0">
                <a:solidFill>
                  <a:srgbClr val="000000">
                    <a:lumMod val="65000"/>
                    <a:lumOff val="35000"/>
                  </a:srgbClr>
                </a:solidFill>
                <a:latin typeface="黑体" panose="02010609060101010101" pitchFamily="49" charset="-122"/>
                <a:ea typeface="黑体" panose="02010609060101010101" pitchFamily="49" charset="-122"/>
              </a:rPr>
              <a:t>281</a:t>
            </a:r>
            <a:r>
              <a:rPr lang="zh-CN" altLang="en-US" sz="2000" b="1" dirty="0">
                <a:solidFill>
                  <a:srgbClr val="000000">
                    <a:lumMod val="65000"/>
                    <a:lumOff val="35000"/>
                  </a:srgbClr>
                </a:solidFill>
                <a:latin typeface="黑体" panose="02010609060101010101" pitchFamily="49" charset="-122"/>
                <a:ea typeface="黑体" panose="02010609060101010101" pitchFamily="49" charset="-122"/>
              </a:rPr>
              <a:t>个字，大大压缩。</a:t>
            </a:r>
          </a:p>
        </p:txBody>
      </p:sp>
      <p:cxnSp>
        <p:nvCxnSpPr>
          <p:cNvPr id="20" name="MH_Other_13"/>
          <p:cNvCxnSpPr>
            <a:cxnSpLocks noChangeShapeType="1"/>
          </p:cNvCxnSpPr>
          <p:nvPr>
            <p:custDataLst>
              <p:tags r:id="rId17"/>
            </p:custDataLst>
          </p:nvPr>
        </p:nvCxnSpPr>
        <p:spPr bwMode="auto">
          <a:xfrm>
            <a:off x="1089156" y="2761859"/>
            <a:ext cx="3982837" cy="0"/>
          </a:xfrm>
          <a:prstGeom prst="line">
            <a:avLst/>
          </a:prstGeom>
          <a:noFill/>
          <a:ln w="12700" algn="ctr">
            <a:solidFill>
              <a:srgbClr val="1CADE4"/>
            </a:solidFill>
            <a:prstDash val="sysDash"/>
            <a:miter lim="800000"/>
          </a:ln>
        </p:spPr>
      </p:cxnSp>
      <p:cxnSp>
        <p:nvCxnSpPr>
          <p:cNvPr id="21" name="MH_Other_14"/>
          <p:cNvCxnSpPr>
            <a:cxnSpLocks noChangeShapeType="1"/>
          </p:cNvCxnSpPr>
          <p:nvPr>
            <p:custDataLst>
              <p:tags r:id="rId18"/>
            </p:custDataLst>
          </p:nvPr>
        </p:nvCxnSpPr>
        <p:spPr bwMode="auto">
          <a:xfrm>
            <a:off x="1462699" y="2490984"/>
            <a:ext cx="0" cy="819150"/>
          </a:xfrm>
          <a:prstGeom prst="line">
            <a:avLst/>
          </a:prstGeom>
          <a:noFill/>
          <a:ln w="12700" algn="ctr">
            <a:solidFill>
              <a:srgbClr val="1CADE4"/>
            </a:solidFill>
            <a:prstDash val="sysDash"/>
            <a:miter lim="800000"/>
          </a:ln>
        </p:spPr>
      </p:cxnSp>
      <p:cxnSp>
        <p:nvCxnSpPr>
          <p:cNvPr id="22" name="MH_Other_15"/>
          <p:cNvCxnSpPr>
            <a:cxnSpLocks noChangeShapeType="1"/>
          </p:cNvCxnSpPr>
          <p:nvPr>
            <p:custDataLst>
              <p:tags r:id="rId19"/>
            </p:custDataLst>
          </p:nvPr>
        </p:nvCxnSpPr>
        <p:spPr bwMode="auto">
          <a:xfrm>
            <a:off x="1079147" y="2518972"/>
            <a:ext cx="0" cy="242887"/>
          </a:xfrm>
          <a:prstGeom prst="line">
            <a:avLst/>
          </a:prstGeom>
          <a:noFill/>
          <a:ln w="12700" algn="ctr">
            <a:solidFill>
              <a:srgbClr val="1CADE4"/>
            </a:solidFill>
            <a:miter lim="800000"/>
          </a:ln>
        </p:spPr>
      </p:cxnSp>
      <p:cxnSp>
        <p:nvCxnSpPr>
          <p:cNvPr id="23" name="MH_Other_16"/>
          <p:cNvCxnSpPr>
            <a:cxnSpLocks noChangeShapeType="1"/>
          </p:cNvCxnSpPr>
          <p:nvPr>
            <p:custDataLst>
              <p:tags r:id="rId20"/>
            </p:custDataLst>
          </p:nvPr>
        </p:nvCxnSpPr>
        <p:spPr bwMode="auto">
          <a:xfrm>
            <a:off x="1060843" y="2518972"/>
            <a:ext cx="426645" cy="0"/>
          </a:xfrm>
          <a:prstGeom prst="line">
            <a:avLst/>
          </a:prstGeom>
          <a:noFill/>
          <a:ln w="12700" algn="ctr">
            <a:solidFill>
              <a:srgbClr val="1CADE4"/>
            </a:solidFill>
            <a:miter lim="800000"/>
          </a:ln>
        </p:spPr>
      </p:cxnSp>
      <p:cxnSp>
        <p:nvCxnSpPr>
          <p:cNvPr id="24" name="MH_Other_17"/>
          <p:cNvCxnSpPr>
            <a:cxnSpLocks noChangeShapeType="1"/>
          </p:cNvCxnSpPr>
          <p:nvPr>
            <p:custDataLst>
              <p:tags r:id="rId21"/>
            </p:custDataLst>
          </p:nvPr>
        </p:nvCxnSpPr>
        <p:spPr bwMode="auto">
          <a:xfrm>
            <a:off x="2423592" y="6287658"/>
            <a:ext cx="3345613" cy="42804"/>
          </a:xfrm>
          <a:prstGeom prst="line">
            <a:avLst/>
          </a:prstGeom>
          <a:noFill/>
          <a:ln w="12700" algn="ctr">
            <a:solidFill>
              <a:srgbClr val="1CADE4"/>
            </a:solidFill>
            <a:prstDash val="sysDash"/>
            <a:miter lim="800000"/>
          </a:ln>
        </p:spPr>
      </p:cxnSp>
      <p:cxnSp>
        <p:nvCxnSpPr>
          <p:cNvPr id="25" name="MH_Other_18"/>
          <p:cNvCxnSpPr>
            <a:cxnSpLocks noChangeShapeType="1"/>
          </p:cNvCxnSpPr>
          <p:nvPr>
            <p:custDataLst>
              <p:tags r:id="rId22"/>
            </p:custDataLst>
          </p:nvPr>
        </p:nvCxnSpPr>
        <p:spPr bwMode="auto">
          <a:xfrm flipV="1">
            <a:off x="5497813" y="5589976"/>
            <a:ext cx="6402" cy="934094"/>
          </a:xfrm>
          <a:prstGeom prst="line">
            <a:avLst/>
          </a:prstGeom>
          <a:noFill/>
          <a:ln w="12700" algn="ctr">
            <a:solidFill>
              <a:srgbClr val="1CADE4"/>
            </a:solidFill>
            <a:prstDash val="sysDash"/>
            <a:miter lim="800000"/>
          </a:ln>
        </p:spPr>
      </p:cxnSp>
      <p:cxnSp>
        <p:nvCxnSpPr>
          <p:cNvPr id="26" name="MH_Other_19"/>
          <p:cNvCxnSpPr>
            <a:cxnSpLocks noChangeShapeType="1"/>
          </p:cNvCxnSpPr>
          <p:nvPr>
            <p:custDataLst>
              <p:tags r:id="rId23"/>
            </p:custDataLst>
          </p:nvPr>
        </p:nvCxnSpPr>
        <p:spPr bwMode="auto">
          <a:xfrm flipV="1">
            <a:off x="5785419" y="6328350"/>
            <a:ext cx="0" cy="241300"/>
          </a:xfrm>
          <a:prstGeom prst="line">
            <a:avLst/>
          </a:prstGeom>
          <a:noFill/>
          <a:ln w="12700" algn="ctr">
            <a:solidFill>
              <a:srgbClr val="1CADE4"/>
            </a:solidFill>
            <a:miter lim="800000"/>
          </a:ln>
        </p:spPr>
      </p:cxnSp>
      <p:cxnSp>
        <p:nvCxnSpPr>
          <p:cNvPr id="27" name="MH_Other_20"/>
          <p:cNvCxnSpPr>
            <a:cxnSpLocks noChangeShapeType="1"/>
          </p:cNvCxnSpPr>
          <p:nvPr>
            <p:custDataLst>
              <p:tags r:id="rId24"/>
            </p:custDataLst>
          </p:nvPr>
        </p:nvCxnSpPr>
        <p:spPr bwMode="auto">
          <a:xfrm>
            <a:off x="5491411" y="6543106"/>
            <a:ext cx="263758" cy="0"/>
          </a:xfrm>
          <a:prstGeom prst="line">
            <a:avLst/>
          </a:prstGeom>
          <a:noFill/>
          <a:ln w="12700" algn="ctr">
            <a:solidFill>
              <a:srgbClr val="1CADE4"/>
            </a:solidFill>
            <a:miter lim="800000"/>
          </a:ln>
        </p:spPr>
      </p:cxnSp>
      <p:pic>
        <p:nvPicPr>
          <p:cNvPr id="28" name="MH_Other_21"/>
          <p:cNvPicPr>
            <a:picLocks noChangeAspect="1"/>
          </p:cNvPicPr>
          <p:nvPr>
            <p:custDataLst>
              <p:tags r:id="rId25"/>
            </p:custDataLst>
          </p:nvPr>
        </p:nvPicPr>
        <p:blipFill>
          <a:blip r:embed="rId33"/>
          <a:srcRect l="39696" r="-2"/>
          <a:stretch>
            <a:fillRect/>
          </a:stretch>
        </p:blipFill>
        <p:spPr bwMode="auto">
          <a:xfrm>
            <a:off x="5404099" y="2570566"/>
            <a:ext cx="93714" cy="1085850"/>
          </a:xfrm>
          <a:prstGeom prst="rect">
            <a:avLst/>
          </a:prstGeom>
          <a:noFill/>
          <a:ln w="9525">
            <a:noFill/>
            <a:miter lim="800000"/>
            <a:headEnd/>
            <a:tailEnd/>
          </a:ln>
        </p:spPr>
      </p:pic>
      <p:pic>
        <p:nvPicPr>
          <p:cNvPr id="29" name="MH_Other_22"/>
          <p:cNvPicPr>
            <a:picLocks noChangeAspect="1"/>
          </p:cNvPicPr>
          <p:nvPr>
            <p:custDataLst>
              <p:tags r:id="rId26"/>
            </p:custDataLst>
          </p:nvPr>
        </p:nvPicPr>
        <p:blipFill>
          <a:blip r:embed="rId33"/>
          <a:srcRect l="39696" r="-2"/>
          <a:stretch>
            <a:fillRect/>
          </a:stretch>
        </p:blipFill>
        <p:spPr bwMode="auto">
          <a:xfrm>
            <a:off x="5404099" y="3751666"/>
            <a:ext cx="93714" cy="1084263"/>
          </a:xfrm>
          <a:prstGeom prst="rect">
            <a:avLst/>
          </a:prstGeom>
          <a:noFill/>
          <a:ln w="9525">
            <a:noFill/>
            <a:miter lim="800000"/>
            <a:headEnd/>
            <a:tailEnd/>
          </a:ln>
        </p:spPr>
      </p:pic>
      <p:pic>
        <p:nvPicPr>
          <p:cNvPr id="30" name="MH_Other_23"/>
          <p:cNvPicPr>
            <a:picLocks noChangeAspect="1"/>
          </p:cNvPicPr>
          <p:nvPr>
            <p:custDataLst>
              <p:tags r:id="rId27"/>
            </p:custDataLst>
          </p:nvPr>
        </p:nvPicPr>
        <p:blipFill>
          <a:blip r:embed="rId33"/>
          <a:srcRect l="39696" r="-2"/>
          <a:stretch>
            <a:fillRect/>
          </a:stretch>
        </p:blipFill>
        <p:spPr bwMode="auto">
          <a:xfrm>
            <a:off x="5404099" y="5123131"/>
            <a:ext cx="93714" cy="1085850"/>
          </a:xfrm>
          <a:prstGeom prst="rect">
            <a:avLst/>
          </a:prstGeom>
          <a:noFill/>
          <a:ln w="9525">
            <a:noFill/>
            <a:miter lim="800000"/>
            <a:headEnd/>
            <a:tailEnd/>
          </a:ln>
        </p:spPr>
      </p:pic>
      <p:pic>
        <p:nvPicPr>
          <p:cNvPr id="31" name="MH_Other_24"/>
          <p:cNvPicPr>
            <a:picLocks noChangeAspect="1"/>
          </p:cNvPicPr>
          <p:nvPr>
            <p:custDataLst>
              <p:tags r:id="rId28"/>
            </p:custDataLst>
          </p:nvPr>
        </p:nvPicPr>
        <p:blipFill>
          <a:blip r:embed="rId33"/>
          <a:srcRect l="39696" r="-2"/>
          <a:stretch>
            <a:fillRect/>
          </a:stretch>
        </p:blipFill>
        <p:spPr bwMode="auto">
          <a:xfrm rot="21400107" flipH="1">
            <a:off x="6068188" y="2838322"/>
            <a:ext cx="93714" cy="1277937"/>
          </a:xfrm>
          <a:prstGeom prst="rect">
            <a:avLst/>
          </a:prstGeom>
          <a:noFill/>
          <a:ln w="9525">
            <a:noFill/>
            <a:miter lim="800000"/>
            <a:headEnd/>
            <a:tailEnd/>
          </a:ln>
        </p:spPr>
      </p:pic>
      <p:pic>
        <p:nvPicPr>
          <p:cNvPr id="32" name="MH_Other_25"/>
          <p:cNvPicPr>
            <a:picLocks noChangeAspect="1"/>
          </p:cNvPicPr>
          <p:nvPr>
            <p:custDataLst>
              <p:tags r:id="rId29"/>
            </p:custDataLst>
          </p:nvPr>
        </p:nvPicPr>
        <p:blipFill>
          <a:blip r:embed="rId33"/>
          <a:srcRect l="39696" r="-2"/>
          <a:stretch>
            <a:fillRect/>
          </a:stretch>
        </p:blipFill>
        <p:spPr bwMode="auto">
          <a:xfrm rot="21400107" flipH="1">
            <a:off x="6204806" y="3931719"/>
            <a:ext cx="96179" cy="1277937"/>
          </a:xfrm>
          <a:prstGeom prst="rect">
            <a:avLst/>
          </a:prstGeom>
          <a:noFill/>
          <a:ln w="9525">
            <a:noFill/>
            <a:miter lim="800000"/>
            <a:headEnd/>
            <a:tailEnd/>
          </a:ln>
        </p:spPr>
      </p:pic>
      <p:pic>
        <p:nvPicPr>
          <p:cNvPr id="33" name="MH_Other_26"/>
          <p:cNvPicPr>
            <a:picLocks noChangeAspect="1"/>
          </p:cNvPicPr>
          <p:nvPr>
            <p:custDataLst>
              <p:tags r:id="rId30"/>
            </p:custDataLst>
          </p:nvPr>
        </p:nvPicPr>
        <p:blipFill>
          <a:blip r:embed="rId33"/>
          <a:srcRect l="39696" r="-2"/>
          <a:stretch>
            <a:fillRect/>
          </a:stretch>
        </p:blipFill>
        <p:spPr bwMode="auto">
          <a:xfrm rot="21400107" flipH="1">
            <a:off x="6152145" y="5026295"/>
            <a:ext cx="93714" cy="1279525"/>
          </a:xfrm>
          <a:prstGeom prst="rect">
            <a:avLst/>
          </a:prstGeom>
          <a:noFill/>
          <a:ln w="9525">
            <a:noFill/>
            <a:miter lim="800000"/>
            <a:headEnd/>
            <a:tailEnd/>
          </a:ln>
        </p:spPr>
      </p:pic>
      <p:sp>
        <p:nvSpPr>
          <p:cNvPr id="34" name="矩形 2"/>
          <p:cNvSpPr>
            <a:spLocks noChangeArrowheads="1"/>
          </p:cNvSpPr>
          <p:nvPr/>
        </p:nvSpPr>
        <p:spPr bwMode="auto">
          <a:xfrm>
            <a:off x="6356648" y="1501293"/>
            <a:ext cx="5067944" cy="584775"/>
          </a:xfrm>
          <a:prstGeom prst="rect">
            <a:avLst/>
          </a:prstGeom>
          <a:noFill/>
          <a:ln w="9525">
            <a:noFill/>
            <a:miter lim="800000"/>
          </a:ln>
        </p:spPr>
        <p:txBody>
          <a:bodyPr wrap="square">
            <a:spAutoFit/>
          </a:bodyPr>
          <a:lstStyle/>
          <a:p>
            <a:pPr eaLnBrk="0" hangingPunct="0"/>
            <a:r>
              <a:rPr lang="zh-CN" altLang="en-US" sz="3200" dirty="0">
                <a:solidFill>
                  <a:srgbClr val="000000"/>
                </a:solidFill>
                <a:latin typeface="隶书" panose="02010509060101010101" pitchFamily="49" charset="-122"/>
                <a:ea typeface="隶书" panose="02010509060101010101" pitchFamily="49" charset="-122"/>
              </a:rPr>
              <a:t>结构上，分为三部分：</a:t>
            </a:r>
          </a:p>
        </p:txBody>
      </p:sp>
      <p:cxnSp>
        <p:nvCxnSpPr>
          <p:cNvPr id="35" name="直接连接符 34"/>
          <p:cNvCxnSpPr/>
          <p:nvPr/>
        </p:nvCxnSpPr>
        <p:spPr bwMode="auto">
          <a:xfrm flipV="1">
            <a:off x="2658523" y="1314549"/>
            <a:ext cx="6893861" cy="36956"/>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cxnSp>
        <p:nvCxnSpPr>
          <p:cNvPr id="36" name="直接连接符 35"/>
          <p:cNvCxnSpPr/>
          <p:nvPr/>
        </p:nvCxnSpPr>
        <p:spPr bwMode="auto">
          <a:xfrm>
            <a:off x="6600056" y="2042985"/>
            <a:ext cx="3299712"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sp>
        <p:nvSpPr>
          <p:cNvPr id="37" name="文本框 21"/>
          <p:cNvSpPr txBox="1"/>
          <p:nvPr>
            <p:custDataLst>
              <p:tags r:id="rId31"/>
            </p:custDataLst>
          </p:nvPr>
        </p:nvSpPr>
        <p:spPr>
          <a:xfrm>
            <a:off x="1089156" y="836712"/>
            <a:ext cx="9581348" cy="477837"/>
          </a:xfrm>
          <a:prstGeom prst="rect">
            <a:avLst/>
          </a:prstGeom>
          <a:noFill/>
        </p:spPr>
        <p:txBody>
          <a:bodyPr anchor="ctr"/>
          <a:lstStyle/>
          <a:p>
            <a:pPr algn="ctr" eaLnBrk="0" hangingPunct="0">
              <a:lnSpc>
                <a:spcPct val="130000"/>
              </a:lnSpc>
              <a:defRPr/>
            </a:pPr>
            <a:r>
              <a:rPr lang="en-US" altLang="zh-CN" sz="3200" b="1" dirty="0">
                <a:solidFill>
                  <a:srgbClr val="000000"/>
                </a:solidFill>
                <a:latin typeface="幼圆" panose="02010509060101010101" pitchFamily="49" charset="-122"/>
                <a:ea typeface="幼圆" panose="02010509060101010101" pitchFamily="49" charset="-122"/>
              </a:rPr>
              <a:t>《</a:t>
            </a:r>
            <a:r>
              <a:rPr lang="zh-CN" altLang="en-US" sz="3200" b="1" dirty="0">
                <a:solidFill>
                  <a:srgbClr val="000000"/>
                </a:solidFill>
                <a:latin typeface="幼圆" panose="02010509060101010101" pitchFamily="49" charset="-122"/>
                <a:ea typeface="幼圆" panose="02010509060101010101" pitchFamily="49" charset="-122"/>
              </a:rPr>
              <a:t>中国共产党廉洁自律准则</a:t>
            </a:r>
            <a:r>
              <a:rPr lang="en-US" altLang="zh-CN" sz="3200" b="1" dirty="0">
                <a:solidFill>
                  <a:srgbClr val="000000"/>
                </a:solidFill>
                <a:latin typeface="幼圆" panose="02010509060101010101" pitchFamily="49" charset="-122"/>
                <a:ea typeface="幼圆" panose="02010509060101010101" pitchFamily="49" charset="-122"/>
              </a:rPr>
              <a:t>》</a:t>
            </a:r>
            <a:r>
              <a:rPr lang="zh-CN" altLang="en-US" sz="3200" b="1" dirty="0">
                <a:solidFill>
                  <a:srgbClr val="000000"/>
                </a:solidFill>
                <a:latin typeface="幼圆" panose="02010509060101010101" pitchFamily="49" charset="-122"/>
                <a:ea typeface="幼圆" panose="02010509060101010101" pitchFamily="49" charset="-122"/>
              </a:rPr>
              <a:t>的主要内容</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a:off x="2364476" y="2365830"/>
            <a:ext cx="366642"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noFill/>
          <a:ln>
            <a:gradFill>
              <a:gsLst>
                <a:gs pos="0">
                  <a:srgbClr val="30B89A"/>
                </a:gs>
                <a:gs pos="100000">
                  <a:srgbClr val="F2822D"/>
                </a:gs>
              </a:gsLst>
              <a:lin ang="5400000" scaled="1"/>
            </a:gradFill>
          </a:ln>
        </p:spPr>
        <p:txBody>
          <a:bodyPr lIns="150000" tIns="0" rIns="0" bIns="0" anchor="ctr">
            <a:normAutofit/>
          </a:bodyPr>
          <a:lstStyle/>
          <a:p>
            <a:pPr algn="just" fontAlgn="auto">
              <a:spcBef>
                <a:spcPts val="0"/>
              </a:spcBef>
              <a:spcAft>
                <a:spcPts val="0"/>
              </a:spcAft>
              <a:defRPr/>
            </a:pPr>
            <a:r>
              <a:rPr lang="en-US" altLang="zh-CN" b="1" dirty="0">
                <a:gradFill>
                  <a:gsLst>
                    <a:gs pos="0">
                      <a:srgbClr val="30B89A"/>
                    </a:gs>
                    <a:gs pos="100000">
                      <a:srgbClr val="F2822D"/>
                    </a:gs>
                  </a:gsLst>
                  <a:lin ang="5400000" scaled="1"/>
                </a:gradFill>
                <a:latin typeface="方正姚体" panose="02010601030101010101" pitchFamily="2" charset="-122"/>
                <a:ea typeface="方正姚体" panose="02010601030101010101" pitchFamily="2" charset="-122"/>
              </a:rPr>
              <a:t>1</a:t>
            </a:r>
            <a:endParaRPr lang="zh-CN" altLang="en-US" b="1" dirty="0" err="1">
              <a:gradFill>
                <a:gsLst>
                  <a:gs pos="0">
                    <a:srgbClr val="30B89A"/>
                  </a:gs>
                  <a:gs pos="100000">
                    <a:srgbClr val="F2822D"/>
                  </a:gs>
                </a:gsLst>
                <a:lin ang="5400000" scaled="1"/>
              </a:gradFill>
              <a:latin typeface="方正姚体" panose="02010601030101010101" pitchFamily="2" charset="-122"/>
              <a:ea typeface="方正姚体" panose="02010601030101010101" pitchFamily="2" charset="-122"/>
            </a:endParaRPr>
          </a:p>
        </p:txBody>
      </p:sp>
      <p:sp>
        <p:nvSpPr>
          <p:cNvPr id="5" name="MH_SubTitle_1"/>
          <p:cNvSpPr/>
          <p:nvPr>
            <p:custDataLst>
              <p:tags r:id="rId2"/>
            </p:custDataLst>
          </p:nvPr>
        </p:nvSpPr>
        <p:spPr>
          <a:xfrm>
            <a:off x="2731118" y="2414824"/>
            <a:ext cx="8104126" cy="501761"/>
          </a:xfrm>
          <a:prstGeom prst="rect">
            <a:avLst/>
          </a:prstGeom>
        </p:spPr>
        <p:txBody>
          <a:bodyPr lIns="0" tIns="0" rIns="0" bIns="0" anchor="ctr"/>
          <a:lstStyle/>
          <a:p>
            <a:pPr algn="just" fontAlgn="auto">
              <a:spcBef>
                <a:spcPts val="0"/>
              </a:spcBef>
              <a:spcAft>
                <a:spcPts val="0"/>
              </a:spcAft>
              <a:defRPr/>
            </a:pPr>
            <a:r>
              <a:rPr lang="zh-CN" altLang="en-US"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rPr>
              <a:t>必须坚定共产主义理想和中国特色社会主义信念。</a:t>
            </a:r>
            <a:endParaRPr lang="da-DK" altLang="zh-CN"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6" name="MH_Other_2"/>
          <p:cNvSpPr/>
          <p:nvPr>
            <p:custDataLst>
              <p:tags r:id="rId3"/>
            </p:custDataLst>
          </p:nvPr>
        </p:nvSpPr>
        <p:spPr bwMode="auto">
          <a:xfrm rot="-2220000">
            <a:off x="3521038" y="2204268"/>
            <a:ext cx="49213" cy="742126"/>
          </a:xfrm>
          <a:custGeom>
            <a:avLst/>
            <a:gdLst>
              <a:gd name="T0" fmla="*/ 0 w 190500"/>
              <a:gd name="T1" fmla="*/ 446 h 2581829"/>
              <a:gd name="T2" fmla="*/ 42 w 190500"/>
              <a:gd name="T3" fmla="*/ 479 h 2581829"/>
              <a:gd name="T4" fmla="*/ 42 w 190500"/>
              <a:gd name="T5" fmla="*/ 588 h 2581829"/>
              <a:gd name="T6" fmla="*/ 0 w 190500"/>
              <a:gd name="T7" fmla="*/ 556 h 2581829"/>
              <a:gd name="T8" fmla="*/ 0 w 190500"/>
              <a:gd name="T9" fmla="*/ 0 h 2581829"/>
              <a:gd name="T10" fmla="*/ 42 w 190500"/>
              <a:gd name="T11" fmla="*/ 33 h 2581829"/>
              <a:gd name="T12" fmla="*/ 42 w 190500"/>
              <a:gd name="T13" fmla="*/ 139 h 2581829"/>
              <a:gd name="T14" fmla="*/ 0 w 190500"/>
              <a:gd name="T15" fmla="*/ 106 h 2581829"/>
              <a:gd name="T16" fmla="*/ 0 60000 65536"/>
              <a:gd name="T17" fmla="*/ 0 60000 65536"/>
              <a:gd name="T18" fmla="*/ 0 60000 65536"/>
              <a:gd name="T19" fmla="*/ 0 60000 65536"/>
              <a:gd name="T20" fmla="*/ 0 60000 65536"/>
              <a:gd name="T21" fmla="*/ 0 60000 65536"/>
              <a:gd name="T22" fmla="*/ 0 60000 65536"/>
              <a:gd name="T23" fmla="*/ 0 60000 65536"/>
              <a:gd name="T24" fmla="*/ 0 w 190500"/>
              <a:gd name="T25" fmla="*/ 0 h 2581829"/>
              <a:gd name="T26" fmla="*/ 190500 w 190500"/>
              <a:gd name="T27" fmla="*/ 2581829 h 25818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500" h="2581829">
                <a:moveTo>
                  <a:pt x="0" y="1957235"/>
                </a:moveTo>
                <a:lnTo>
                  <a:pt x="190500" y="2100788"/>
                </a:lnTo>
                <a:lnTo>
                  <a:pt x="190500" y="2581829"/>
                </a:lnTo>
                <a:lnTo>
                  <a:pt x="0" y="2438277"/>
                </a:lnTo>
                <a:lnTo>
                  <a:pt x="0" y="1957235"/>
                </a:lnTo>
                <a:close/>
                <a:moveTo>
                  <a:pt x="0" y="0"/>
                </a:moveTo>
                <a:lnTo>
                  <a:pt x="190500" y="143552"/>
                </a:lnTo>
                <a:lnTo>
                  <a:pt x="190500" y="607757"/>
                </a:lnTo>
                <a:lnTo>
                  <a:pt x="0" y="464205"/>
                </a:lnTo>
                <a:lnTo>
                  <a:pt x="0" y="0"/>
                </a:lnTo>
                <a:close/>
              </a:path>
            </a:pathLst>
          </a:custGeom>
          <a:solidFill>
            <a:srgbClr val="4F81BD">
              <a:alpha val="10196"/>
            </a:srgbClr>
          </a:solidFill>
          <a:ln w="9525">
            <a:noFill/>
            <a:miter lim="800000"/>
          </a:ln>
        </p:spPr>
        <p:txBody>
          <a:bodyPr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MH_SubTitle_2"/>
          <p:cNvSpPr/>
          <p:nvPr>
            <p:custDataLst>
              <p:tags r:id="rId4"/>
            </p:custDataLst>
          </p:nvPr>
        </p:nvSpPr>
        <p:spPr>
          <a:xfrm flipH="1">
            <a:off x="1703512" y="3230861"/>
            <a:ext cx="6056188" cy="390864"/>
          </a:xfrm>
          <a:prstGeom prst="rect">
            <a:avLst/>
          </a:prstGeom>
        </p:spPr>
        <p:txBody>
          <a:bodyPr lIns="0" tIns="0" rIns="0" bIns="0" anchor="ctr"/>
          <a:lstStyle/>
          <a:p>
            <a:pPr algn="just" fontAlgn="auto">
              <a:spcBef>
                <a:spcPts val="0"/>
              </a:spcBef>
              <a:spcAft>
                <a:spcPts val="0"/>
              </a:spcAft>
              <a:defRPr/>
            </a:pPr>
            <a:r>
              <a:rPr lang="zh-CN" altLang="en-US"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rPr>
              <a:t>必须坚持全心全意为人民服务根本宗旨。</a:t>
            </a:r>
            <a:endParaRPr lang="da-DK" altLang="zh-CN"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8" name="MH_Other_3"/>
          <p:cNvSpPr/>
          <p:nvPr>
            <p:custDataLst>
              <p:tags r:id="rId5"/>
            </p:custDataLst>
          </p:nvPr>
        </p:nvSpPr>
        <p:spPr>
          <a:xfrm flipH="1">
            <a:off x="7968208" y="3183707"/>
            <a:ext cx="366642"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C0504D"/>
          </a:solidFill>
          <a:ln>
            <a:gradFill>
              <a:gsLst>
                <a:gs pos="0">
                  <a:srgbClr val="30B89A"/>
                </a:gs>
                <a:gs pos="100000">
                  <a:srgbClr val="F2822D"/>
                </a:gs>
              </a:gsLst>
            </a:gradFill>
          </a:ln>
        </p:spPr>
        <p:txBody>
          <a:bodyPr lIns="0" tIns="0" rIns="150000" bIns="0" anchor="ctr">
            <a:norm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rPr>
              <a:t>2</a:t>
            </a:r>
            <a:endParaRPr kumimoji="0" lang="zh-CN" altLang="en-US" b="1" i="0" u="none" strike="noStrike" kern="0" cap="none" spc="0" normalizeH="0" baseline="0" noProof="0" dirty="0" err="1">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endParaRPr>
          </a:p>
        </p:txBody>
      </p:sp>
      <p:sp>
        <p:nvSpPr>
          <p:cNvPr id="9" name="MH_Other_4"/>
          <p:cNvSpPr/>
          <p:nvPr>
            <p:custDataLst>
              <p:tags r:id="rId6"/>
            </p:custDataLst>
          </p:nvPr>
        </p:nvSpPr>
        <p:spPr bwMode="auto">
          <a:xfrm rot="2220000" flipH="1">
            <a:off x="6057936" y="3069454"/>
            <a:ext cx="50800" cy="742125"/>
          </a:xfrm>
          <a:custGeom>
            <a:avLst/>
            <a:gdLst>
              <a:gd name="T0" fmla="*/ 0 w 190500"/>
              <a:gd name="T1" fmla="*/ 446 h 2581829"/>
              <a:gd name="T2" fmla="*/ 43 w 190500"/>
              <a:gd name="T3" fmla="*/ 479 h 2581829"/>
              <a:gd name="T4" fmla="*/ 43 w 190500"/>
              <a:gd name="T5" fmla="*/ 588 h 2581829"/>
              <a:gd name="T6" fmla="*/ 0 w 190500"/>
              <a:gd name="T7" fmla="*/ 556 h 2581829"/>
              <a:gd name="T8" fmla="*/ 0 w 190500"/>
              <a:gd name="T9" fmla="*/ 0 h 2581829"/>
              <a:gd name="T10" fmla="*/ 43 w 190500"/>
              <a:gd name="T11" fmla="*/ 33 h 2581829"/>
              <a:gd name="T12" fmla="*/ 43 w 190500"/>
              <a:gd name="T13" fmla="*/ 139 h 2581829"/>
              <a:gd name="T14" fmla="*/ 0 w 190500"/>
              <a:gd name="T15" fmla="*/ 106 h 2581829"/>
              <a:gd name="T16" fmla="*/ 0 60000 65536"/>
              <a:gd name="T17" fmla="*/ 0 60000 65536"/>
              <a:gd name="T18" fmla="*/ 0 60000 65536"/>
              <a:gd name="T19" fmla="*/ 0 60000 65536"/>
              <a:gd name="T20" fmla="*/ 0 60000 65536"/>
              <a:gd name="T21" fmla="*/ 0 60000 65536"/>
              <a:gd name="T22" fmla="*/ 0 60000 65536"/>
              <a:gd name="T23" fmla="*/ 0 60000 65536"/>
              <a:gd name="T24" fmla="*/ 0 w 190500"/>
              <a:gd name="T25" fmla="*/ 0 h 2581829"/>
              <a:gd name="T26" fmla="*/ 190500 w 190500"/>
              <a:gd name="T27" fmla="*/ 2581829 h 25818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500" h="2581829">
                <a:moveTo>
                  <a:pt x="0" y="1957235"/>
                </a:moveTo>
                <a:lnTo>
                  <a:pt x="190500" y="2100788"/>
                </a:lnTo>
                <a:lnTo>
                  <a:pt x="190500" y="2581829"/>
                </a:lnTo>
                <a:lnTo>
                  <a:pt x="0" y="2438277"/>
                </a:lnTo>
                <a:lnTo>
                  <a:pt x="0" y="1957235"/>
                </a:lnTo>
                <a:close/>
                <a:moveTo>
                  <a:pt x="0" y="0"/>
                </a:moveTo>
                <a:lnTo>
                  <a:pt x="190500" y="143552"/>
                </a:lnTo>
                <a:lnTo>
                  <a:pt x="190500" y="607757"/>
                </a:lnTo>
                <a:lnTo>
                  <a:pt x="0" y="464205"/>
                </a:lnTo>
                <a:lnTo>
                  <a:pt x="0" y="0"/>
                </a:lnTo>
                <a:close/>
              </a:path>
            </a:pathLst>
          </a:custGeom>
          <a:solidFill>
            <a:srgbClr val="C0504D">
              <a:alpha val="10196"/>
            </a:srgbClr>
          </a:solidFill>
          <a:ln w="9525">
            <a:noFill/>
            <a:miter lim="800000"/>
          </a:ln>
        </p:spPr>
        <p:txBody>
          <a:bodyPr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0" name="MH_Other_5"/>
          <p:cNvSpPr/>
          <p:nvPr>
            <p:custDataLst>
              <p:tags r:id="rId7"/>
            </p:custDataLst>
          </p:nvPr>
        </p:nvSpPr>
        <p:spPr>
          <a:xfrm>
            <a:off x="2324914" y="4001460"/>
            <a:ext cx="366642"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FFFFFF"/>
          </a:solidFill>
          <a:ln>
            <a:gradFill>
              <a:gsLst>
                <a:gs pos="0">
                  <a:srgbClr val="30B89A"/>
                </a:gs>
                <a:gs pos="100000">
                  <a:srgbClr val="F2822D"/>
                </a:gs>
              </a:gsLst>
            </a:gradFill>
          </a:ln>
        </p:spPr>
        <p:txBody>
          <a:bodyPr lIns="150000" tIns="0" rIns="0" bIns="0" anchor="ctr">
            <a:norm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rPr>
              <a:t>3</a:t>
            </a:r>
            <a:endParaRPr kumimoji="0" lang="zh-CN" altLang="en-US" b="1" i="0" u="none" strike="noStrike" kern="0" cap="none" spc="0" normalizeH="0" baseline="0" noProof="0" dirty="0" err="1">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endParaRPr>
          </a:p>
        </p:txBody>
      </p:sp>
      <p:sp>
        <p:nvSpPr>
          <p:cNvPr id="11" name="MH_SubTitle_3"/>
          <p:cNvSpPr/>
          <p:nvPr>
            <p:custDataLst>
              <p:tags r:id="rId8"/>
            </p:custDataLst>
          </p:nvPr>
        </p:nvSpPr>
        <p:spPr>
          <a:xfrm>
            <a:off x="2768599" y="4091286"/>
            <a:ext cx="5953369" cy="389142"/>
          </a:xfrm>
          <a:prstGeom prst="rect">
            <a:avLst/>
          </a:prstGeom>
        </p:spPr>
        <p:txBody>
          <a:bodyPr lIns="0" tIns="0" rIns="0" bIns="0" anchor="ctr"/>
          <a:lstStyle/>
          <a:p>
            <a:pPr algn="just" fontAlgn="auto">
              <a:spcBef>
                <a:spcPts val="0"/>
              </a:spcBef>
              <a:spcAft>
                <a:spcPts val="0"/>
              </a:spcAft>
              <a:defRPr/>
            </a:pPr>
            <a:r>
              <a:rPr lang="zh-CN" altLang="en-US"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rPr>
              <a:t>必须继承和发扬党的优良传统和作风。</a:t>
            </a:r>
            <a:endParaRPr lang="da-DK" altLang="zh-CN"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12" name="MH_Other_6"/>
          <p:cNvSpPr/>
          <p:nvPr>
            <p:custDataLst>
              <p:tags r:id="rId9"/>
            </p:custDataLst>
          </p:nvPr>
        </p:nvSpPr>
        <p:spPr>
          <a:xfrm rot="19380000">
            <a:off x="3521038" y="3936230"/>
            <a:ext cx="49213" cy="742125"/>
          </a:xfrm>
          <a:custGeom>
            <a:avLst/>
            <a:gdLst>
              <a:gd name="connsiteX0" fmla="*/ 0 w 190500"/>
              <a:gd name="connsiteY0" fmla="*/ 1957235 h 2581829"/>
              <a:gd name="connsiteX1" fmla="*/ 190500 w 190500"/>
              <a:gd name="connsiteY1" fmla="*/ 2100788 h 2581829"/>
              <a:gd name="connsiteX2" fmla="*/ 190500 w 190500"/>
              <a:gd name="connsiteY2" fmla="*/ 2581829 h 2581829"/>
              <a:gd name="connsiteX3" fmla="*/ 0 w 190500"/>
              <a:gd name="connsiteY3" fmla="*/ 2438277 h 2581829"/>
              <a:gd name="connsiteX4" fmla="*/ 0 w 190500"/>
              <a:gd name="connsiteY4" fmla="*/ 0 h 2581829"/>
              <a:gd name="connsiteX5" fmla="*/ 190500 w 190500"/>
              <a:gd name="connsiteY5" fmla="*/ 143552 h 2581829"/>
              <a:gd name="connsiteX6" fmla="*/ 190500 w 190500"/>
              <a:gd name="connsiteY6" fmla="*/ 607757 h 2581829"/>
              <a:gd name="connsiteX7" fmla="*/ 0 w 190500"/>
              <a:gd name="connsiteY7" fmla="*/ 464205 h 258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2581829">
                <a:moveTo>
                  <a:pt x="0" y="1957235"/>
                </a:moveTo>
                <a:lnTo>
                  <a:pt x="190500" y="2100788"/>
                </a:lnTo>
                <a:lnTo>
                  <a:pt x="190500" y="2581829"/>
                </a:lnTo>
                <a:lnTo>
                  <a:pt x="0" y="2438277"/>
                </a:lnTo>
                <a:close/>
                <a:moveTo>
                  <a:pt x="0" y="0"/>
                </a:moveTo>
                <a:lnTo>
                  <a:pt x="190500" y="143552"/>
                </a:lnTo>
                <a:lnTo>
                  <a:pt x="190500" y="607757"/>
                </a:lnTo>
                <a:lnTo>
                  <a:pt x="0" y="464205"/>
                </a:lnTo>
                <a:close/>
              </a:path>
            </a:pathLst>
          </a:custGeom>
          <a:solidFill>
            <a:srgbClr val="FFFFFF">
              <a:alpha val="10000"/>
            </a:srgbClr>
          </a:solidFill>
        </p:spPr>
        <p:txBody>
          <a:bodyPr anchor="ctr"/>
          <a:lstStyle/>
          <a:p>
            <a:pPr marL="0" marR="0" lvl="0" indent="0" algn="just" defTabSz="914400" eaLnBrk="1" fontAlgn="auto" latinLnBrk="0" hangingPunct="1">
              <a:lnSpc>
                <a:spcPct val="130000"/>
              </a:lnSpc>
              <a:spcBef>
                <a:spcPts val="0"/>
              </a:spcBef>
              <a:spcAft>
                <a:spcPts val="0"/>
              </a:spcAft>
              <a:buClrTx/>
              <a:buSzTx/>
              <a:buFontTx/>
              <a:buNone/>
              <a:defRPr/>
            </a:pPr>
            <a:endParaRPr kumimoji="0" lang="zh-CN" altLang="en-US" sz="2400" b="1" i="0" u="none" strike="noStrike" kern="0" cap="none" spc="0" normalizeH="0" baseline="0" noProof="0" dirty="0" err="1">
              <a:ln>
                <a:noFill/>
              </a:ln>
              <a:solidFill>
                <a:srgbClr val="FFFFFF"/>
              </a:solidFill>
              <a:effectLst/>
              <a:uLnTx/>
              <a:uFillTx/>
              <a:latin typeface="Calibri" panose="020F0502020204030204"/>
              <a:ea typeface="微软雅黑" panose="020B0503020204020204" pitchFamily="34" charset="-122"/>
            </a:endParaRPr>
          </a:p>
        </p:txBody>
      </p:sp>
      <p:sp>
        <p:nvSpPr>
          <p:cNvPr id="13" name="MH_SubTitle_4"/>
          <p:cNvSpPr/>
          <p:nvPr>
            <p:custDataLst>
              <p:tags r:id="rId10"/>
            </p:custDataLst>
          </p:nvPr>
        </p:nvSpPr>
        <p:spPr>
          <a:xfrm flipH="1">
            <a:off x="1161801" y="5228347"/>
            <a:ext cx="7431633" cy="685304"/>
          </a:xfrm>
          <a:prstGeom prst="rect">
            <a:avLst/>
          </a:prstGeom>
        </p:spPr>
        <p:txBody>
          <a:bodyPr lIns="0" tIns="0" rIns="0" bIns="0" anchor="ctr"/>
          <a:lstStyle/>
          <a:p>
            <a:pPr algn="just" fontAlgn="auto">
              <a:spcBef>
                <a:spcPts val="0"/>
              </a:spcBef>
              <a:spcAft>
                <a:spcPts val="0"/>
              </a:spcAft>
              <a:defRPr/>
            </a:pPr>
            <a:r>
              <a:rPr lang="zh-CN" altLang="en-US"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rPr>
              <a:t>        必须自觉培养高尚道德情操，努力弘扬中华民族传统美德，廉洁自律，接受监督，永葆党的先进性和纯洁性。</a:t>
            </a:r>
            <a:endParaRPr lang="da-DK" altLang="zh-CN" b="1" kern="0" dirty="0">
              <a:solidFill>
                <a:srgbClr val="000000">
                  <a:lumMod val="65000"/>
                  <a:lumOff val="35000"/>
                </a:srgbClr>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14" name="MH_Other_7"/>
          <p:cNvSpPr/>
          <p:nvPr>
            <p:custDataLst>
              <p:tags r:id="rId11"/>
            </p:custDataLst>
          </p:nvPr>
        </p:nvSpPr>
        <p:spPr>
          <a:xfrm flipH="1">
            <a:off x="8740612" y="5118100"/>
            <a:ext cx="366642"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solidFill>
            <a:srgbClr val="000000"/>
          </a:solidFill>
          <a:ln>
            <a:gradFill>
              <a:gsLst>
                <a:gs pos="0">
                  <a:srgbClr val="30B89A"/>
                </a:gs>
                <a:gs pos="100000">
                  <a:srgbClr val="F2822D"/>
                </a:gs>
              </a:gsLst>
            </a:gradFill>
          </a:ln>
        </p:spPr>
        <p:txBody>
          <a:bodyPr lIns="0" tIns="0" rIns="150000" bIns="0" anchor="ctr">
            <a:norm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rPr>
              <a:t>4</a:t>
            </a:r>
            <a:endParaRPr kumimoji="0" lang="zh-CN" altLang="en-US" b="1" i="0" u="none" strike="noStrike" kern="0" cap="none" spc="0" normalizeH="0" baseline="0" noProof="0" dirty="0" err="1">
              <a:ln>
                <a:noFill/>
              </a:ln>
              <a:gradFill>
                <a:gsLst>
                  <a:gs pos="0">
                    <a:srgbClr val="30B89A"/>
                  </a:gs>
                  <a:gs pos="100000">
                    <a:srgbClr val="F2822D"/>
                  </a:gs>
                </a:gsLst>
                <a:lin ang="5400000" scaled="1"/>
              </a:gradFill>
              <a:effectLst/>
              <a:uLnTx/>
              <a:uFillTx/>
              <a:latin typeface="方正姚体" panose="02010601030101010101" pitchFamily="2" charset="-122"/>
              <a:ea typeface="方正姚体" panose="02010601030101010101" pitchFamily="2" charset="-122"/>
            </a:endParaRPr>
          </a:p>
        </p:txBody>
      </p:sp>
      <p:sp>
        <p:nvSpPr>
          <p:cNvPr id="15" name="矩形 14"/>
          <p:cNvSpPr/>
          <p:nvPr/>
        </p:nvSpPr>
        <p:spPr>
          <a:xfrm>
            <a:off x="1199456" y="764704"/>
            <a:ext cx="9073008" cy="584775"/>
          </a:xfrm>
          <a:prstGeom prst="rect">
            <a:avLst/>
          </a:prstGeom>
        </p:spPr>
        <p:txBody>
          <a:bodyPr wrap="square">
            <a:spAutoFit/>
          </a:bodyPr>
          <a:lstStyle/>
          <a:p>
            <a:pPr eaLnBrk="0" hangingPunct="0">
              <a:defRPr/>
            </a:pPr>
            <a:r>
              <a:rPr lang="zh-CN" altLang="en-US" sz="3200" b="1" dirty="0">
                <a:solidFill>
                  <a:srgbClr val="000000"/>
                </a:solidFill>
                <a:latin typeface="隶书" panose="02010509060101010101" pitchFamily="49" charset="-122"/>
                <a:ea typeface="隶书" panose="02010509060101010101" pitchFamily="49" charset="-122"/>
              </a:rPr>
              <a:t>内容上，可以分为“</a:t>
            </a:r>
            <a:r>
              <a:rPr lang="zh-CN" altLang="en-US" sz="3200" b="1" dirty="0">
                <a:solidFill>
                  <a:srgbClr val="B2C1DB">
                    <a:lumMod val="50000"/>
                  </a:srgbClr>
                </a:solidFill>
                <a:latin typeface="隶书" panose="02010509060101010101" pitchFamily="49" charset="-122"/>
                <a:ea typeface="隶书" panose="02010509060101010101" pitchFamily="49" charset="-122"/>
              </a:rPr>
              <a:t>四个必须</a:t>
            </a:r>
            <a:r>
              <a:rPr lang="zh-CN" altLang="en-US" sz="3200" b="1" dirty="0">
                <a:solidFill>
                  <a:srgbClr val="000000"/>
                </a:solidFill>
                <a:latin typeface="隶书" panose="02010509060101010101" pitchFamily="49" charset="-122"/>
                <a:ea typeface="隶书" panose="02010509060101010101" pitchFamily="49" charset="-122"/>
              </a:rPr>
              <a:t>”和“</a:t>
            </a:r>
            <a:r>
              <a:rPr lang="zh-CN" altLang="en-US" sz="3200" b="1" dirty="0">
                <a:solidFill>
                  <a:srgbClr val="C0504D">
                    <a:lumMod val="75000"/>
                  </a:srgbClr>
                </a:solidFill>
                <a:latin typeface="隶书" panose="02010509060101010101" pitchFamily="49" charset="-122"/>
                <a:ea typeface="隶书" panose="02010509060101010101" pitchFamily="49" charset="-122"/>
              </a:rPr>
              <a:t>八条规范</a:t>
            </a:r>
            <a:r>
              <a:rPr lang="zh-CN" altLang="en-US" sz="3200" b="1" dirty="0">
                <a:solidFill>
                  <a:srgbClr val="000000"/>
                </a:solidFill>
                <a:latin typeface="隶书" panose="02010509060101010101" pitchFamily="49" charset="-122"/>
                <a:ea typeface="隶书" panose="02010509060101010101" pitchFamily="49" charset="-122"/>
              </a:rPr>
              <a:t>”</a:t>
            </a:r>
          </a:p>
        </p:txBody>
      </p:sp>
      <p:sp>
        <p:nvSpPr>
          <p:cNvPr id="16" name="矩形 15"/>
          <p:cNvSpPr/>
          <p:nvPr/>
        </p:nvSpPr>
        <p:spPr>
          <a:xfrm>
            <a:off x="1271464" y="1586366"/>
            <a:ext cx="2656496" cy="584775"/>
          </a:xfrm>
          <a:prstGeom prst="rect">
            <a:avLst/>
          </a:prstGeom>
        </p:spPr>
        <p:txBody>
          <a:bodyPr wrap="none">
            <a:spAutoFit/>
          </a:bodyPr>
          <a:lstStyle/>
          <a:p>
            <a:pPr eaLnBrk="0" hangingPunct="0">
              <a:defRPr/>
            </a:pPr>
            <a:r>
              <a:rPr lang="zh-CN" altLang="zh-CN" sz="3200" b="1" kern="100" dirty="0">
                <a:solidFill>
                  <a:srgbClr val="B2C1DB">
                    <a:lumMod val="50000"/>
                  </a:srgbClr>
                </a:solidFill>
                <a:latin typeface="Times New Roman" panose="02020603050405020304" pitchFamily="18" charset="0"/>
                <a:cs typeface="宋体" panose="02010600030101010101" pitchFamily="2" charset="-122"/>
              </a:rPr>
              <a:t>“四个必须”</a:t>
            </a:r>
            <a:endParaRPr lang="en-US" altLang="zh-CN" sz="3200" b="1" kern="100" dirty="0">
              <a:solidFill>
                <a:srgbClr val="B2C1DB">
                  <a:lumMod val="50000"/>
                </a:srgbClr>
              </a:solidFill>
              <a:latin typeface="Times New Roman" panose="02020603050405020304" pitchFamily="18" charset="0"/>
              <a:cs typeface="宋体" panose="02010600030101010101" pitchFamily="2" charset="-122"/>
            </a:endParaRPr>
          </a:p>
        </p:txBody>
      </p:sp>
      <p:sp>
        <p:nvSpPr>
          <p:cNvPr id="17" name="MH_Other_4"/>
          <p:cNvSpPr/>
          <p:nvPr>
            <p:custDataLst>
              <p:tags r:id="rId12"/>
            </p:custDataLst>
          </p:nvPr>
        </p:nvSpPr>
        <p:spPr bwMode="auto">
          <a:xfrm rot="2220000" flipH="1">
            <a:off x="6877125" y="4890331"/>
            <a:ext cx="49213" cy="740404"/>
          </a:xfrm>
          <a:custGeom>
            <a:avLst/>
            <a:gdLst>
              <a:gd name="T0" fmla="*/ 0 w 190500"/>
              <a:gd name="T1" fmla="*/ 445 h 2581829"/>
              <a:gd name="T2" fmla="*/ 42 w 190500"/>
              <a:gd name="T3" fmla="*/ 478 h 2581829"/>
              <a:gd name="T4" fmla="*/ 42 w 190500"/>
              <a:gd name="T5" fmla="*/ 587 h 2581829"/>
              <a:gd name="T6" fmla="*/ 0 w 190500"/>
              <a:gd name="T7" fmla="*/ 554 h 2581829"/>
              <a:gd name="T8" fmla="*/ 0 w 190500"/>
              <a:gd name="T9" fmla="*/ 0 h 2581829"/>
              <a:gd name="T10" fmla="*/ 42 w 190500"/>
              <a:gd name="T11" fmla="*/ 33 h 2581829"/>
              <a:gd name="T12" fmla="*/ 42 w 190500"/>
              <a:gd name="T13" fmla="*/ 138 h 2581829"/>
              <a:gd name="T14" fmla="*/ 0 w 190500"/>
              <a:gd name="T15" fmla="*/ 105 h 2581829"/>
              <a:gd name="T16" fmla="*/ 0 60000 65536"/>
              <a:gd name="T17" fmla="*/ 0 60000 65536"/>
              <a:gd name="T18" fmla="*/ 0 60000 65536"/>
              <a:gd name="T19" fmla="*/ 0 60000 65536"/>
              <a:gd name="T20" fmla="*/ 0 60000 65536"/>
              <a:gd name="T21" fmla="*/ 0 60000 65536"/>
              <a:gd name="T22" fmla="*/ 0 60000 65536"/>
              <a:gd name="T23" fmla="*/ 0 60000 65536"/>
              <a:gd name="T24" fmla="*/ 0 w 190500"/>
              <a:gd name="T25" fmla="*/ 0 h 2581829"/>
              <a:gd name="T26" fmla="*/ 190500 w 190500"/>
              <a:gd name="T27" fmla="*/ 2581829 h 25818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500" h="2581829">
                <a:moveTo>
                  <a:pt x="0" y="1957235"/>
                </a:moveTo>
                <a:lnTo>
                  <a:pt x="190500" y="2100788"/>
                </a:lnTo>
                <a:lnTo>
                  <a:pt x="190500" y="2581829"/>
                </a:lnTo>
                <a:lnTo>
                  <a:pt x="0" y="2438277"/>
                </a:lnTo>
                <a:lnTo>
                  <a:pt x="0" y="1957235"/>
                </a:lnTo>
                <a:close/>
                <a:moveTo>
                  <a:pt x="0" y="0"/>
                </a:moveTo>
                <a:lnTo>
                  <a:pt x="190500" y="143552"/>
                </a:lnTo>
                <a:lnTo>
                  <a:pt x="190500" y="607757"/>
                </a:lnTo>
                <a:lnTo>
                  <a:pt x="0" y="464205"/>
                </a:lnTo>
                <a:lnTo>
                  <a:pt x="0" y="0"/>
                </a:lnTo>
                <a:close/>
              </a:path>
            </a:pathLst>
          </a:custGeom>
          <a:solidFill>
            <a:srgbClr val="C0504D">
              <a:alpha val="10196"/>
            </a:srgbClr>
          </a:solidFill>
          <a:ln w="9525">
            <a:noFill/>
            <a:miter lim="800000"/>
          </a:ln>
        </p:spPr>
        <p:txBody>
          <a:bodyPr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18" name="MH_Other_1"/>
          <p:cNvSpPr/>
          <p:nvPr>
            <p:custDataLst>
              <p:tags r:id="rId13"/>
            </p:custDataLst>
          </p:nvPr>
        </p:nvSpPr>
        <p:spPr>
          <a:xfrm>
            <a:off x="1379993" y="1619082"/>
            <a:ext cx="366642"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noFill/>
          <a:ln>
            <a:gradFill>
              <a:gsLst>
                <a:gs pos="0">
                  <a:srgbClr val="30B89A"/>
                </a:gs>
                <a:gs pos="100000">
                  <a:srgbClr val="F2822D"/>
                </a:gs>
              </a:gsLst>
              <a:lin ang="5400000" scaled="1"/>
            </a:gradFill>
          </a:ln>
        </p:spPr>
        <p:txBody>
          <a:bodyPr lIns="150000" tIns="0" rIns="0" bIns="0" anchor="ctr">
            <a:normAutofit/>
          </a:bodyPr>
          <a:lstStyle/>
          <a:p>
            <a:pPr algn="just" fontAlgn="auto">
              <a:spcBef>
                <a:spcPts val="0"/>
              </a:spcBef>
              <a:spcAft>
                <a:spcPts val="0"/>
              </a:spcAft>
              <a:defRPr/>
            </a:pPr>
            <a:endParaRPr lang="zh-CN" altLang="en-US" b="1" dirty="0" err="1">
              <a:gradFill>
                <a:gsLst>
                  <a:gs pos="0">
                    <a:srgbClr val="30B89A"/>
                  </a:gs>
                  <a:gs pos="100000">
                    <a:srgbClr val="F2822D"/>
                  </a:gs>
                </a:gsLst>
                <a:lin ang="5400000" scaled="1"/>
              </a:gradFill>
              <a:latin typeface="方正姚体" panose="02010601030101010101" pitchFamily="2" charset="-122"/>
              <a:ea typeface="方正姚体" panose="02010601030101010101" pitchFamily="2" charset="-122"/>
            </a:endParaRPr>
          </a:p>
        </p:txBody>
      </p:sp>
      <p:sp>
        <p:nvSpPr>
          <p:cNvPr id="19" name="MH_Other_1"/>
          <p:cNvSpPr/>
          <p:nvPr>
            <p:custDataLst>
              <p:tags r:id="rId14"/>
            </p:custDataLst>
          </p:nvPr>
        </p:nvSpPr>
        <p:spPr>
          <a:xfrm flipH="1">
            <a:off x="3559236" y="1581324"/>
            <a:ext cx="367200" cy="555726"/>
          </a:xfrm>
          <a:custGeom>
            <a:avLst/>
            <a:gdLst>
              <a:gd name="connsiteX0" fmla="*/ 1102816 w 1383856"/>
              <a:gd name="connsiteY0" fmla="*/ 0 h 1933849"/>
              <a:gd name="connsiteX1" fmla="*/ 1383856 w 1383856"/>
              <a:gd name="connsiteY1" fmla="*/ 372951 h 1933849"/>
              <a:gd name="connsiteX2" fmla="*/ 1331288 w 1383856"/>
              <a:gd name="connsiteY2" fmla="*/ 372951 h 1933849"/>
              <a:gd name="connsiteX3" fmla="*/ 1094554 w 1383856"/>
              <a:gd name="connsiteY3" fmla="*/ 58794 h 1933849"/>
              <a:gd name="connsiteX4" fmla="*/ 58794 w 1383856"/>
              <a:gd name="connsiteY4" fmla="*/ 839295 h 1933849"/>
              <a:gd name="connsiteX5" fmla="*/ 839295 w 1383856"/>
              <a:gd name="connsiteY5" fmla="*/ 1875055 h 1933849"/>
              <a:gd name="connsiteX6" fmla="*/ 1256196 w 1383856"/>
              <a:gd name="connsiteY6" fmla="*/ 1560897 h 1933849"/>
              <a:gd name="connsiteX7" fmla="*/ 1325955 w 1383856"/>
              <a:gd name="connsiteY7" fmla="*/ 1560897 h 1933849"/>
              <a:gd name="connsiteX8" fmla="*/ 831032 w 1383856"/>
              <a:gd name="connsiteY8" fmla="*/ 1933849 h 1933849"/>
              <a:gd name="connsiteX9" fmla="*/ 0 w 1383856"/>
              <a:gd name="connsiteY9" fmla="*/ 831032 h 193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56" h="1933849">
                <a:moveTo>
                  <a:pt x="1102816" y="0"/>
                </a:moveTo>
                <a:lnTo>
                  <a:pt x="1383856" y="372951"/>
                </a:lnTo>
                <a:lnTo>
                  <a:pt x="1331288" y="372951"/>
                </a:lnTo>
                <a:lnTo>
                  <a:pt x="1094554" y="58794"/>
                </a:lnTo>
                <a:lnTo>
                  <a:pt x="58794" y="839295"/>
                </a:lnTo>
                <a:lnTo>
                  <a:pt x="839295" y="1875055"/>
                </a:lnTo>
                <a:lnTo>
                  <a:pt x="1256196" y="1560897"/>
                </a:lnTo>
                <a:lnTo>
                  <a:pt x="1325955" y="1560897"/>
                </a:lnTo>
                <a:lnTo>
                  <a:pt x="831032" y="1933849"/>
                </a:lnTo>
                <a:lnTo>
                  <a:pt x="0" y="831032"/>
                </a:lnTo>
                <a:close/>
              </a:path>
            </a:pathLst>
          </a:custGeom>
          <a:noFill/>
          <a:ln>
            <a:gradFill>
              <a:gsLst>
                <a:gs pos="0">
                  <a:srgbClr val="30B89A"/>
                </a:gs>
                <a:gs pos="100000">
                  <a:srgbClr val="F2822D"/>
                </a:gs>
              </a:gsLst>
              <a:lin ang="5400000" scaled="1"/>
            </a:gradFill>
          </a:ln>
        </p:spPr>
        <p:txBody>
          <a:bodyPr lIns="150000" tIns="0" rIns="0" bIns="0" anchor="ctr">
            <a:normAutofit/>
          </a:bodyPr>
          <a:lstStyle/>
          <a:p>
            <a:pPr algn="just" fontAlgn="auto">
              <a:spcBef>
                <a:spcPts val="0"/>
              </a:spcBef>
              <a:spcAft>
                <a:spcPts val="0"/>
              </a:spcAft>
              <a:defRPr/>
            </a:pPr>
            <a:endParaRPr lang="zh-CN" altLang="en-US" b="1" dirty="0" err="1">
              <a:gradFill>
                <a:gsLst>
                  <a:gs pos="0">
                    <a:srgbClr val="30B89A"/>
                  </a:gs>
                  <a:gs pos="100000">
                    <a:srgbClr val="F2822D"/>
                  </a:gs>
                </a:gsLst>
                <a:lin ang="5400000" scaled="1"/>
              </a:gradFill>
              <a:latin typeface="方正姚体" panose="02010601030101010101" pitchFamily="2" charset="-122"/>
              <a:ea typeface="方正姚体" panose="02010601030101010101" pitchFamily="2" charset="-122"/>
            </a:endParaRPr>
          </a:p>
        </p:txBody>
      </p:sp>
      <p:sp>
        <p:nvSpPr>
          <p:cNvPr id="20" name="MH_Other_2"/>
          <p:cNvSpPr/>
          <p:nvPr>
            <p:custDataLst>
              <p:tags r:id="rId15"/>
            </p:custDataLst>
          </p:nvPr>
        </p:nvSpPr>
        <p:spPr bwMode="auto">
          <a:xfrm rot="-2220000">
            <a:off x="2909851" y="3921942"/>
            <a:ext cx="49212" cy="742126"/>
          </a:xfrm>
          <a:custGeom>
            <a:avLst/>
            <a:gdLst>
              <a:gd name="T0" fmla="*/ 0 w 190500"/>
              <a:gd name="T1" fmla="*/ 446 h 2581829"/>
              <a:gd name="T2" fmla="*/ 42 w 190500"/>
              <a:gd name="T3" fmla="*/ 479 h 2581829"/>
              <a:gd name="T4" fmla="*/ 42 w 190500"/>
              <a:gd name="T5" fmla="*/ 588 h 2581829"/>
              <a:gd name="T6" fmla="*/ 0 w 190500"/>
              <a:gd name="T7" fmla="*/ 556 h 2581829"/>
              <a:gd name="T8" fmla="*/ 0 w 190500"/>
              <a:gd name="T9" fmla="*/ 0 h 2581829"/>
              <a:gd name="T10" fmla="*/ 42 w 190500"/>
              <a:gd name="T11" fmla="*/ 33 h 2581829"/>
              <a:gd name="T12" fmla="*/ 42 w 190500"/>
              <a:gd name="T13" fmla="*/ 139 h 2581829"/>
              <a:gd name="T14" fmla="*/ 0 w 190500"/>
              <a:gd name="T15" fmla="*/ 106 h 2581829"/>
              <a:gd name="T16" fmla="*/ 0 60000 65536"/>
              <a:gd name="T17" fmla="*/ 0 60000 65536"/>
              <a:gd name="T18" fmla="*/ 0 60000 65536"/>
              <a:gd name="T19" fmla="*/ 0 60000 65536"/>
              <a:gd name="T20" fmla="*/ 0 60000 65536"/>
              <a:gd name="T21" fmla="*/ 0 60000 65536"/>
              <a:gd name="T22" fmla="*/ 0 60000 65536"/>
              <a:gd name="T23" fmla="*/ 0 60000 65536"/>
              <a:gd name="T24" fmla="*/ 0 w 190500"/>
              <a:gd name="T25" fmla="*/ 0 h 2581829"/>
              <a:gd name="T26" fmla="*/ 190500 w 190500"/>
              <a:gd name="T27" fmla="*/ 2581829 h 25818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0500" h="2581829">
                <a:moveTo>
                  <a:pt x="0" y="1957235"/>
                </a:moveTo>
                <a:lnTo>
                  <a:pt x="190500" y="2100788"/>
                </a:lnTo>
                <a:lnTo>
                  <a:pt x="190500" y="2581829"/>
                </a:lnTo>
                <a:lnTo>
                  <a:pt x="0" y="2438277"/>
                </a:lnTo>
                <a:lnTo>
                  <a:pt x="0" y="1957235"/>
                </a:lnTo>
                <a:close/>
                <a:moveTo>
                  <a:pt x="0" y="0"/>
                </a:moveTo>
                <a:lnTo>
                  <a:pt x="190500" y="143552"/>
                </a:lnTo>
                <a:lnTo>
                  <a:pt x="190500" y="607757"/>
                </a:lnTo>
                <a:lnTo>
                  <a:pt x="0" y="464205"/>
                </a:lnTo>
                <a:lnTo>
                  <a:pt x="0" y="0"/>
                </a:lnTo>
                <a:close/>
              </a:path>
            </a:pathLst>
          </a:custGeom>
          <a:solidFill>
            <a:srgbClr val="4F81BD">
              <a:alpha val="10196"/>
            </a:srgbClr>
          </a:solidFill>
          <a:ln w="9525">
            <a:noFill/>
            <a:miter lim="800000"/>
          </a:ln>
        </p:spPr>
        <p:txBody>
          <a:bodyPr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2400" b="1"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9535" y="692696"/>
            <a:ext cx="10973276" cy="635000"/>
          </a:xfrm>
        </p:spPr>
        <p:txBody>
          <a:bodyPr/>
          <a:lstStyle/>
          <a:p>
            <a:pPr lvl="0" algn="ctr">
              <a:defRPr/>
            </a:pPr>
            <a:r>
              <a:rPr lang="zh-CN" altLang="zh-CN" sz="3600" b="1" kern="100" dirty="0" smtClean="0">
                <a:solidFill>
                  <a:srgbClr val="C00000"/>
                </a:solidFill>
                <a:latin typeface="Times New Roman" panose="02020603050405020304" pitchFamily="18" charset="0"/>
                <a:ea typeface="宋体" panose="02010600030101010101" pitchFamily="2" charset="-122"/>
                <a:cs typeface="宋体" panose="02010600030101010101" pitchFamily="2" charset="-122"/>
              </a:rPr>
              <a:t>“</a:t>
            </a:r>
            <a:r>
              <a:rPr lang="zh-CN" altLang="en-US" sz="3600" b="1" kern="100" dirty="0" smtClean="0">
                <a:solidFill>
                  <a:srgbClr val="C00000"/>
                </a:solidFill>
                <a:latin typeface="Times New Roman" panose="02020603050405020304" pitchFamily="18" charset="0"/>
                <a:ea typeface="宋体" panose="02010600030101010101" pitchFamily="2" charset="-122"/>
                <a:cs typeface="宋体" panose="02010600030101010101" pitchFamily="2" charset="-122"/>
              </a:rPr>
              <a:t>八条规范</a:t>
            </a:r>
            <a:r>
              <a:rPr lang="zh-CN" altLang="zh-CN" sz="3600" b="1" kern="100" dirty="0" smtClean="0">
                <a:solidFill>
                  <a:srgbClr val="C00000"/>
                </a:solidFill>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8" name="矩形 7"/>
          <p:cNvSpPr/>
          <p:nvPr/>
        </p:nvSpPr>
        <p:spPr bwMode="auto">
          <a:xfrm>
            <a:off x="1306878" y="1685674"/>
            <a:ext cx="3106901" cy="792088"/>
          </a:xfrm>
          <a:prstGeom prst="rect">
            <a:avLst/>
          </a:prstGeom>
          <a:gradFill flip="none" rotWithShape="1">
            <a:gsLst>
              <a:gs pos="0">
                <a:srgbClr val="FFFF00"/>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txBody>
          <a:bodyPr anchor="ctr"/>
          <a:lstStyle/>
          <a:p>
            <a:pPr algn="ctr" eaLnBrk="0" fontAlgn="ctr" hangingPunct="0">
              <a:spcBef>
                <a:spcPts val="0"/>
              </a:spcBef>
              <a:spcAft>
                <a:spcPts val="0"/>
              </a:spcAft>
              <a:buClr>
                <a:srgbClr val="FF0000"/>
              </a:buClr>
              <a:buSzPct val="70000"/>
              <a:defRPr/>
            </a:pPr>
            <a:r>
              <a:rPr lang="zh-CN" altLang="en-US" sz="2400" b="1" kern="0" dirty="0">
                <a:solidFill>
                  <a:srgbClr val="000000"/>
                </a:solidFill>
                <a:latin typeface="黑体" panose="02010609060101010101" pitchFamily="49" charset="-122"/>
                <a:ea typeface="黑体" panose="02010609060101010101" pitchFamily="49" charset="-122"/>
              </a:rPr>
              <a:t>坚持公私分明，先公后私，克己奉公</a:t>
            </a:r>
          </a:p>
        </p:txBody>
      </p:sp>
      <p:grpSp>
        <p:nvGrpSpPr>
          <p:cNvPr id="9" name="组合 8"/>
          <p:cNvGrpSpPr/>
          <p:nvPr/>
        </p:nvGrpSpPr>
        <p:grpSpPr bwMode="auto">
          <a:xfrm>
            <a:off x="4486531" y="1842363"/>
            <a:ext cx="2978150" cy="2879725"/>
            <a:chOff x="3321827" y="1489585"/>
            <a:chExt cx="2524186" cy="2592051"/>
          </a:xfrm>
        </p:grpSpPr>
        <p:sp>
          <p:nvSpPr>
            <p:cNvPr id="10" name="Oval 9"/>
            <p:cNvSpPr>
              <a:spLocks noChangeAspect="1" noChangeArrowheads="1"/>
            </p:cNvSpPr>
            <p:nvPr/>
          </p:nvSpPr>
          <p:spPr bwMode="gray">
            <a:xfrm>
              <a:off x="3321827" y="1489585"/>
              <a:ext cx="2524186" cy="2592051"/>
            </a:xfrm>
            <a:prstGeom prst="donut">
              <a:avLst>
                <a:gd name="adj" fmla="val 6787"/>
              </a:avLst>
            </a:prstGeom>
            <a:solidFill>
              <a:srgbClr val="FFFFFF">
                <a:lumMod val="65000"/>
                <a:alpha val="40000"/>
              </a:srgbClr>
            </a:solidFill>
            <a:ln w="19050" cap="flat" cmpd="sng" algn="ctr">
              <a:solidFill>
                <a:srgbClr val="FFFFFF">
                  <a:alpha val="70000"/>
                </a:srgbClr>
              </a:solidFill>
              <a:prstDash val="solid"/>
            </a:ln>
            <a:effectLst>
              <a:outerShdw blurRad="76200" dir="2700000" algn="tl" rotWithShape="0">
                <a:prstClr val="black">
                  <a:alpha val="30000"/>
                </a:prstClr>
              </a:outerShdw>
            </a:effectLst>
            <a:sp3d contourW="12700" prstMaterial="plastic">
              <a:bevelT w="82550" h="101600" prst="convex"/>
              <a:contourClr>
                <a:srgbClr val="000000">
                  <a:lumMod val="75000"/>
                </a:srgbClr>
              </a:contourClr>
            </a:sp3d>
          </p:spPr>
          <p:txBody>
            <a:bodyPr anchor="ctr"/>
            <a:lstStyle/>
            <a:p>
              <a:pPr marL="0" lvl="2" algn="ctr" fontAlgn="ctr">
                <a:spcBef>
                  <a:spcPts val="0"/>
                </a:spcBef>
                <a:spcAft>
                  <a:spcPts val="0"/>
                </a:spcAft>
                <a:buClr>
                  <a:srgbClr val="FF0000"/>
                </a:buClr>
                <a:buSzPct val="70000"/>
                <a:tabLst>
                  <a:tab pos="136525" algn="l"/>
                </a:tabLst>
                <a:defRPr/>
              </a:pPr>
              <a:endParaRPr lang="zh-CN" altLang="en-US" sz="1800" kern="0" dirty="0">
                <a:solidFill>
                  <a:srgbClr val="FFFFFF"/>
                </a:solidFill>
                <a:latin typeface="Arial" panose="020B0604020202020204"/>
                <a:ea typeface="黑体" panose="02010609060101010101" pitchFamily="49" charset="-122"/>
              </a:endParaRPr>
            </a:p>
          </p:txBody>
        </p:sp>
        <p:grpSp>
          <p:nvGrpSpPr>
            <p:cNvPr id="11" name="组合 23"/>
            <p:cNvGrpSpPr/>
            <p:nvPr/>
          </p:nvGrpSpPr>
          <p:grpSpPr bwMode="auto">
            <a:xfrm>
              <a:off x="3882085" y="2064995"/>
              <a:ext cx="1402501" cy="1440208"/>
              <a:chOff x="3678988" y="3097853"/>
              <a:chExt cx="1800225" cy="1800225"/>
            </a:xfrm>
          </p:grpSpPr>
          <p:sp>
            <p:nvSpPr>
              <p:cNvPr id="12" name="椭圆 11"/>
              <p:cNvSpPr/>
              <p:nvPr/>
            </p:nvSpPr>
            <p:spPr bwMode="auto">
              <a:xfrm>
                <a:off x="3678988" y="3097853"/>
                <a:ext cx="1800225" cy="1800225"/>
              </a:xfrm>
              <a:prstGeom prst="ellipse">
                <a:avLst/>
              </a:prstGeom>
              <a:gradFill flip="none" rotWithShape="1">
                <a:gsLst>
                  <a:gs pos="0">
                    <a:srgbClr val="00DFF6"/>
                  </a:gs>
                  <a:gs pos="90000">
                    <a:srgbClr val="002774"/>
                  </a:gs>
                </a:gsLst>
                <a:lin ang="2700000" scaled="1"/>
                <a:tileRect/>
              </a:gradFill>
              <a:ln w="25400" cap="flat" cmpd="sng" algn="ctr">
                <a:noFill/>
                <a:prstDash val="solid"/>
              </a:ln>
              <a:effectLst>
                <a:outerShdw blurRad="50800" dist="38100" dir="2700000" algn="tl" rotWithShape="0">
                  <a:prstClr val="black">
                    <a:alpha val="40000"/>
                  </a:prstClr>
                </a:outerShdw>
              </a:effectLst>
              <a:scene3d>
                <a:camera prst="orthographicFront"/>
                <a:lightRig rig="flat" dir="t"/>
              </a:scene3d>
              <a:sp3d contourW="25400" prstMaterial="plastic">
                <a:bevelT w="241300" h="254000" prst="divot"/>
                <a:contourClr>
                  <a:srgbClr val="AFEAFF"/>
                </a:contourClr>
              </a:sp3d>
            </p:spPr>
            <p:txBody>
              <a:bodyPr anchor="ctr"/>
              <a:lstStyle/>
              <a:p>
                <a:pPr marL="0" lvl="2" defTabSz="912495" eaLnBrk="0" fontAlgn="ctr" hangingPunct="0">
                  <a:spcBef>
                    <a:spcPts val="0"/>
                  </a:spcBef>
                  <a:spcAft>
                    <a:spcPts val="0"/>
                  </a:spcAft>
                  <a:buClr>
                    <a:srgbClr val="FF0000"/>
                  </a:buClr>
                  <a:buSzPct val="70000"/>
                  <a:buFont typeface="Wingdings" panose="05000000000000000000" pitchFamily="2" charset="2"/>
                  <a:buChar char="u"/>
                  <a:defRPr/>
                </a:pPr>
                <a:endParaRPr lang="zh-CN" altLang="en-US" sz="1600" b="1" kern="0" dirty="0">
                  <a:solidFill>
                    <a:srgbClr val="FFFFFF"/>
                  </a:solidFill>
                  <a:latin typeface="微软雅黑" panose="020B0503020204020204" pitchFamily="34" charset="-122"/>
                  <a:ea typeface="微软雅黑" panose="020B0503020204020204" pitchFamily="34" charset="-122"/>
                </a:endParaRPr>
              </a:p>
            </p:txBody>
          </p:sp>
          <p:sp>
            <p:nvSpPr>
              <p:cNvPr id="13" name="椭圆 12"/>
              <p:cNvSpPr/>
              <p:nvPr/>
            </p:nvSpPr>
            <p:spPr bwMode="auto">
              <a:xfrm>
                <a:off x="3998684" y="3417549"/>
                <a:ext cx="1160832" cy="1160832"/>
              </a:xfrm>
              <a:prstGeom prst="ellipse">
                <a:avLst/>
              </a:prstGeom>
              <a:gradFill rotWithShape="1">
                <a:gsLst>
                  <a:gs pos="0">
                    <a:srgbClr val="C0C0C0">
                      <a:gamma/>
                      <a:tint val="0"/>
                      <a:invGamma/>
                    </a:srgbClr>
                  </a:gs>
                  <a:gs pos="100000">
                    <a:srgbClr val="FFFFFF">
                      <a:lumMod val="85000"/>
                    </a:srgbClr>
                  </a:gs>
                </a:gsLst>
                <a:lin ang="5400000" scaled="1"/>
              </a:gradFill>
              <a:ln w="15875" algn="ctr">
                <a:solidFill>
                  <a:srgbClr val="FFFFFF">
                    <a:lumMod val="50000"/>
                  </a:srgbClr>
                </a:solidFill>
                <a:round/>
              </a:ln>
              <a:effectLst/>
              <a:scene3d>
                <a:camera prst="orthographicFront">
                  <a:rot lat="0" lon="0" rev="0"/>
                </a:camera>
                <a:lightRig rig="flat" dir="t"/>
              </a:scene3d>
              <a:sp3d prstMaterial="metal">
                <a:bevelT w="101600"/>
              </a:sp3d>
            </p:spPr>
            <p:txBody>
              <a:bodyPr wrap="none" anchor="ctr"/>
              <a:lstStyle/>
              <a:p>
                <a:pPr marL="0" lvl="2" algn="ctr" defTabSz="912495" eaLnBrk="0" fontAlgn="auto" hangingPunct="0">
                  <a:spcBef>
                    <a:spcPts val="0"/>
                  </a:spcBef>
                  <a:spcAft>
                    <a:spcPts val="0"/>
                  </a:spcAft>
                  <a:buClr>
                    <a:srgbClr val="002850"/>
                  </a:buClr>
                  <a:buSzPct val="80000"/>
                  <a:defRPr/>
                </a:pPr>
                <a:endParaRPr lang="zh-CN" altLang="en-US" sz="18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 name="Text Box 38"/>
              <p:cNvSpPr txBox="1">
                <a:spLocks noChangeArrowheads="1"/>
              </p:cNvSpPr>
              <p:nvPr/>
            </p:nvSpPr>
            <p:spPr bwMode="auto">
              <a:xfrm>
                <a:off x="3998685" y="3648895"/>
                <a:ext cx="1313387" cy="588606"/>
              </a:xfrm>
              <a:prstGeom prst="rect">
                <a:avLst/>
              </a:prstGeom>
              <a:noFill/>
            </p:spPr>
            <p:txBody>
              <a:bodyPr>
                <a:spAutoFit/>
              </a:bodyPr>
              <a:lstStyle/>
              <a:p>
                <a:pPr algn="ctr" fontAlgn="auto">
                  <a:spcBef>
                    <a:spcPts val="0"/>
                  </a:spcBef>
                  <a:spcAft>
                    <a:spcPts val="0"/>
                  </a:spcAft>
                  <a:buClr>
                    <a:srgbClr val="000000"/>
                  </a:buClr>
                  <a:buSzPct val="120000"/>
                  <a:defRPr/>
                </a:pPr>
                <a:r>
                  <a:rPr lang="zh-CN" altLang="en-US" b="1" kern="0" spc="300" dirty="0" smtClean="0">
                    <a:ln w="12700" cmpd="sng">
                      <a:solidFill>
                        <a:srgbClr val="5B8CC1">
                          <a:tint val="10000"/>
                        </a:srgbClr>
                      </a:solidFill>
                      <a:prstDash val="solid"/>
                      <a:miter lim="800000"/>
                    </a:ln>
                    <a:solidFill>
                      <a:sysClr val="windowText" lastClr="000000"/>
                    </a:solidFill>
                    <a:effectLst>
                      <a:glow rad="45500">
                        <a:srgbClr val="00B0F0">
                          <a:alpha val="35000"/>
                        </a:srgbClr>
                      </a:glow>
                    </a:effectLst>
                    <a:latin typeface="微软雅黑" panose="020B0503020204020204" pitchFamily="34" charset="-122"/>
                    <a:ea typeface="微软雅黑" panose="020B0503020204020204" pitchFamily="34" charset="-122"/>
                  </a:rPr>
                  <a:t>党员</a:t>
                </a:r>
                <a:endParaRPr lang="en-US" altLang="zh-CN" b="1" kern="0" spc="300" dirty="0">
                  <a:ln w="12700" cmpd="sng">
                    <a:solidFill>
                      <a:srgbClr val="5B8CC1">
                        <a:tint val="10000"/>
                      </a:srgbClr>
                    </a:solidFill>
                    <a:prstDash val="solid"/>
                    <a:miter lim="800000"/>
                  </a:ln>
                  <a:solidFill>
                    <a:sysClr val="windowText" lastClr="000000"/>
                  </a:solidFill>
                  <a:effectLst>
                    <a:glow rad="45500">
                      <a:srgbClr val="00B0F0">
                        <a:alpha val="35000"/>
                      </a:srgbClr>
                    </a:glow>
                  </a:effectLst>
                  <a:latin typeface="微软雅黑" panose="020B0503020204020204" pitchFamily="34" charset="-122"/>
                  <a:ea typeface="微软雅黑" panose="020B0503020204020204" pitchFamily="34" charset="-122"/>
                </a:endParaRPr>
              </a:p>
            </p:txBody>
          </p:sp>
        </p:grpSp>
      </p:grpSp>
      <p:sp>
        <p:nvSpPr>
          <p:cNvPr id="15" name="Freeform 6"/>
          <p:cNvSpPr/>
          <p:nvPr/>
        </p:nvSpPr>
        <p:spPr bwMode="auto">
          <a:xfrm rot="8087962">
            <a:off x="4753776" y="1917759"/>
            <a:ext cx="607775" cy="983837"/>
          </a:xfrm>
          <a:custGeom>
            <a:avLst/>
            <a:gdLst/>
            <a:ahLst/>
            <a:cxnLst>
              <a:cxn ang="0">
                <a:pos x="152" y="0"/>
              </a:cxn>
              <a:cxn ang="0">
                <a:pos x="304" y="362"/>
              </a:cxn>
              <a:cxn ang="0">
                <a:pos x="206" y="321"/>
              </a:cxn>
              <a:cxn ang="0">
                <a:pos x="185" y="680"/>
              </a:cxn>
              <a:cxn ang="0">
                <a:pos x="119" y="680"/>
              </a:cxn>
              <a:cxn ang="0">
                <a:pos x="98" y="321"/>
              </a:cxn>
              <a:cxn ang="0">
                <a:pos x="0" y="362"/>
              </a:cxn>
              <a:cxn ang="0">
                <a:pos x="152" y="0"/>
              </a:cxn>
            </a:cxnLst>
            <a:rect l="0" t="0" r="r" b="b"/>
            <a:pathLst>
              <a:path w="304" h="680">
                <a:moveTo>
                  <a:pt x="152" y="0"/>
                </a:moveTo>
                <a:lnTo>
                  <a:pt x="304" y="362"/>
                </a:lnTo>
                <a:lnTo>
                  <a:pt x="206" y="321"/>
                </a:lnTo>
                <a:lnTo>
                  <a:pt x="185" y="680"/>
                </a:lnTo>
                <a:lnTo>
                  <a:pt x="119" y="680"/>
                </a:lnTo>
                <a:lnTo>
                  <a:pt x="98" y="321"/>
                </a:lnTo>
                <a:lnTo>
                  <a:pt x="0" y="362"/>
                </a:lnTo>
                <a:lnTo>
                  <a:pt x="152" y="0"/>
                </a:lnTo>
                <a:close/>
              </a:path>
            </a:pathLst>
          </a:custGeom>
          <a:solidFill>
            <a:srgbClr val="FFFFFF">
              <a:alpha val="60000"/>
            </a:srgbClr>
          </a:solidFill>
          <a:ln w="38100" cap="flat" cmpd="sng" algn="ctr">
            <a:gradFill>
              <a:gsLst>
                <a:gs pos="50000">
                  <a:srgbClr val="FFCF01"/>
                </a:gs>
                <a:gs pos="100000">
                  <a:srgbClr val="E22000"/>
                </a:gs>
              </a:gsLst>
              <a:lin ang="5400000" scaled="0"/>
            </a:gradFill>
            <a:prstDash val="solid"/>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rgbClr val="FFFFFF"/>
            </a:contourClr>
          </a:sp3d>
        </p:spPr>
        <p:txBody>
          <a:bodyPr anchor="ctr"/>
          <a:lstStyle/>
          <a:p>
            <a:pPr marL="0" lvl="2" algn="ctr" eaLnBrk="0" fontAlgn="ctr" hangingPunct="0">
              <a:spcBef>
                <a:spcPts val="0"/>
              </a:spcBef>
              <a:spcAft>
                <a:spcPts val="0"/>
              </a:spcAft>
              <a:buClr>
                <a:srgbClr val="FF0000"/>
              </a:buClr>
              <a:buSzPct val="70000"/>
              <a:buFont typeface="Wingdings" panose="05000000000000000000" pitchFamily="2" charset="2"/>
              <a:buChar char="n"/>
              <a:tabLst>
                <a:tab pos="136525" algn="l"/>
              </a:tabLst>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6" name="Freeform 6"/>
          <p:cNvSpPr/>
          <p:nvPr/>
        </p:nvSpPr>
        <p:spPr bwMode="auto">
          <a:xfrm rot="3037219">
            <a:off x="4610547" y="3593649"/>
            <a:ext cx="607730" cy="983910"/>
          </a:xfrm>
          <a:custGeom>
            <a:avLst/>
            <a:gdLst/>
            <a:ahLst/>
            <a:cxnLst>
              <a:cxn ang="0">
                <a:pos x="152" y="0"/>
              </a:cxn>
              <a:cxn ang="0">
                <a:pos x="304" y="362"/>
              </a:cxn>
              <a:cxn ang="0">
                <a:pos x="206" y="321"/>
              </a:cxn>
              <a:cxn ang="0">
                <a:pos x="185" y="680"/>
              </a:cxn>
              <a:cxn ang="0">
                <a:pos x="119" y="680"/>
              </a:cxn>
              <a:cxn ang="0">
                <a:pos x="98" y="321"/>
              </a:cxn>
              <a:cxn ang="0">
                <a:pos x="0" y="362"/>
              </a:cxn>
              <a:cxn ang="0">
                <a:pos x="152" y="0"/>
              </a:cxn>
            </a:cxnLst>
            <a:rect l="0" t="0" r="r" b="b"/>
            <a:pathLst>
              <a:path w="304" h="680">
                <a:moveTo>
                  <a:pt x="152" y="0"/>
                </a:moveTo>
                <a:lnTo>
                  <a:pt x="304" y="362"/>
                </a:lnTo>
                <a:lnTo>
                  <a:pt x="206" y="321"/>
                </a:lnTo>
                <a:lnTo>
                  <a:pt x="185" y="680"/>
                </a:lnTo>
                <a:lnTo>
                  <a:pt x="119" y="680"/>
                </a:lnTo>
                <a:lnTo>
                  <a:pt x="98" y="321"/>
                </a:lnTo>
                <a:lnTo>
                  <a:pt x="0" y="362"/>
                </a:lnTo>
                <a:lnTo>
                  <a:pt x="152" y="0"/>
                </a:lnTo>
                <a:close/>
              </a:path>
            </a:pathLst>
          </a:custGeom>
          <a:solidFill>
            <a:srgbClr val="FFFFFF">
              <a:alpha val="60000"/>
            </a:srgbClr>
          </a:solidFill>
          <a:ln w="38100" cap="flat" cmpd="sng" algn="ctr">
            <a:gradFill>
              <a:gsLst>
                <a:gs pos="50000">
                  <a:srgbClr val="FFCF01"/>
                </a:gs>
                <a:gs pos="100000">
                  <a:srgbClr val="E22000"/>
                </a:gs>
              </a:gsLst>
              <a:lin ang="5400000" scaled="0"/>
            </a:gradFill>
            <a:prstDash val="solid"/>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rgbClr val="FFFFFF"/>
            </a:contourClr>
          </a:sp3d>
        </p:spPr>
        <p:txBody>
          <a:bodyPr anchor="ctr"/>
          <a:lstStyle/>
          <a:p>
            <a:pPr marL="0" lvl="2" algn="ctr" eaLnBrk="0" fontAlgn="ctr" hangingPunct="0">
              <a:spcBef>
                <a:spcPts val="0"/>
              </a:spcBef>
              <a:spcAft>
                <a:spcPts val="0"/>
              </a:spcAft>
              <a:buClr>
                <a:srgbClr val="FF0000"/>
              </a:buClr>
              <a:buSzPct val="70000"/>
              <a:buFont typeface="Wingdings" panose="05000000000000000000" pitchFamily="2" charset="2"/>
              <a:buChar char="n"/>
              <a:tabLst>
                <a:tab pos="136525" algn="l"/>
              </a:tabLst>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7" name="Freeform 6"/>
          <p:cNvSpPr/>
          <p:nvPr/>
        </p:nvSpPr>
        <p:spPr bwMode="auto">
          <a:xfrm rot="18598275">
            <a:off x="6614530" y="3681971"/>
            <a:ext cx="607730" cy="983910"/>
          </a:xfrm>
          <a:custGeom>
            <a:avLst/>
            <a:gdLst/>
            <a:ahLst/>
            <a:cxnLst>
              <a:cxn ang="0">
                <a:pos x="152" y="0"/>
              </a:cxn>
              <a:cxn ang="0">
                <a:pos x="304" y="362"/>
              </a:cxn>
              <a:cxn ang="0">
                <a:pos x="206" y="321"/>
              </a:cxn>
              <a:cxn ang="0">
                <a:pos x="185" y="680"/>
              </a:cxn>
              <a:cxn ang="0">
                <a:pos x="119" y="680"/>
              </a:cxn>
              <a:cxn ang="0">
                <a:pos x="98" y="321"/>
              </a:cxn>
              <a:cxn ang="0">
                <a:pos x="0" y="362"/>
              </a:cxn>
              <a:cxn ang="0">
                <a:pos x="152" y="0"/>
              </a:cxn>
            </a:cxnLst>
            <a:rect l="0" t="0" r="r" b="b"/>
            <a:pathLst>
              <a:path w="304" h="680">
                <a:moveTo>
                  <a:pt x="152" y="0"/>
                </a:moveTo>
                <a:lnTo>
                  <a:pt x="304" y="362"/>
                </a:lnTo>
                <a:lnTo>
                  <a:pt x="206" y="321"/>
                </a:lnTo>
                <a:lnTo>
                  <a:pt x="185" y="680"/>
                </a:lnTo>
                <a:lnTo>
                  <a:pt x="119" y="680"/>
                </a:lnTo>
                <a:lnTo>
                  <a:pt x="98" y="321"/>
                </a:lnTo>
                <a:lnTo>
                  <a:pt x="0" y="362"/>
                </a:lnTo>
                <a:lnTo>
                  <a:pt x="152" y="0"/>
                </a:lnTo>
                <a:close/>
              </a:path>
            </a:pathLst>
          </a:custGeom>
          <a:solidFill>
            <a:srgbClr val="FFFFFF">
              <a:alpha val="65000"/>
            </a:srgbClr>
          </a:solidFill>
          <a:ln w="38100" cap="flat" cmpd="sng" algn="ctr">
            <a:gradFill>
              <a:gsLst>
                <a:gs pos="50000">
                  <a:srgbClr val="FFCF01"/>
                </a:gs>
                <a:gs pos="100000">
                  <a:srgbClr val="E22000"/>
                </a:gs>
              </a:gsLst>
              <a:lin ang="5400000" scaled="0"/>
            </a:gradFill>
            <a:prstDash val="solid"/>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rgbClr val="FFFFFF"/>
            </a:contourClr>
          </a:sp3d>
        </p:spPr>
        <p:txBody>
          <a:bodyPr anchor="ctr"/>
          <a:lstStyle/>
          <a:p>
            <a:pPr marL="0" lvl="2" algn="ctr" eaLnBrk="0" fontAlgn="ctr" hangingPunct="0">
              <a:spcBef>
                <a:spcPts val="0"/>
              </a:spcBef>
              <a:spcAft>
                <a:spcPts val="0"/>
              </a:spcAft>
              <a:buClr>
                <a:srgbClr val="FF0000"/>
              </a:buClr>
              <a:buSzPct val="70000"/>
              <a:buFont typeface="Wingdings" panose="05000000000000000000" pitchFamily="2" charset="2"/>
              <a:buChar char="n"/>
              <a:tabLst>
                <a:tab pos="136525" algn="l"/>
              </a:tabLst>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7464154" y="4232374"/>
            <a:ext cx="3384374" cy="823246"/>
          </a:xfrm>
          <a:prstGeom prst="rect">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txBody>
          <a:bodyPr anchor="ctr"/>
          <a:lstStyle/>
          <a:p>
            <a:pPr algn="ctr" eaLnBrk="0" fontAlgn="ctr" hangingPunct="0">
              <a:spcBef>
                <a:spcPts val="0"/>
              </a:spcBef>
              <a:spcAft>
                <a:spcPts val="0"/>
              </a:spcAft>
              <a:buClr>
                <a:srgbClr val="FF0000"/>
              </a:buClr>
              <a:buSzPct val="70000"/>
              <a:defRPr/>
            </a:pPr>
            <a:r>
              <a:rPr lang="zh-CN" altLang="en-US" sz="2400" b="1" kern="0" dirty="0">
                <a:solidFill>
                  <a:srgbClr val="000000"/>
                </a:solidFill>
                <a:latin typeface="黑体" panose="02010609060101010101" pitchFamily="49" charset="-122"/>
                <a:ea typeface="黑体" panose="02010609060101010101" pitchFamily="49" charset="-122"/>
              </a:rPr>
              <a:t>坚持吃苦在前，享受在后，甘于奉献</a:t>
            </a:r>
          </a:p>
        </p:txBody>
      </p:sp>
      <p:sp>
        <p:nvSpPr>
          <p:cNvPr id="19" name="矩形 18"/>
          <p:cNvSpPr/>
          <p:nvPr/>
        </p:nvSpPr>
        <p:spPr bwMode="auto">
          <a:xfrm>
            <a:off x="1306878" y="4154589"/>
            <a:ext cx="3077445" cy="901031"/>
          </a:xfrm>
          <a:prstGeom prst="rect">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txBody>
          <a:bodyPr anchor="ctr"/>
          <a:lstStyle/>
          <a:p>
            <a:pPr lvl="0" algn="ctr">
              <a:lnSpc>
                <a:spcPct val="110000"/>
              </a:lnSpc>
            </a:pPr>
            <a:r>
              <a:rPr lang="zh-CN" altLang="en-US" sz="2400" b="1" dirty="0">
                <a:solidFill>
                  <a:srgbClr val="080808"/>
                </a:solidFill>
                <a:latin typeface="黑体" panose="02010609060101010101" pitchFamily="49" charset="-122"/>
                <a:ea typeface="黑体" panose="02010609060101010101" pitchFamily="49" charset="-122"/>
              </a:rPr>
              <a:t>坚持尚俭戒奢，艰苦朴素，勤俭节约</a:t>
            </a:r>
          </a:p>
        </p:txBody>
      </p:sp>
      <p:sp>
        <p:nvSpPr>
          <p:cNvPr id="20" name="Freeform 6"/>
          <p:cNvSpPr/>
          <p:nvPr/>
        </p:nvSpPr>
        <p:spPr bwMode="auto">
          <a:xfrm rot="13686792">
            <a:off x="6680187" y="1925296"/>
            <a:ext cx="607730" cy="983910"/>
          </a:xfrm>
          <a:custGeom>
            <a:avLst/>
            <a:gdLst/>
            <a:ahLst/>
            <a:cxnLst>
              <a:cxn ang="0">
                <a:pos x="152" y="0"/>
              </a:cxn>
              <a:cxn ang="0">
                <a:pos x="304" y="362"/>
              </a:cxn>
              <a:cxn ang="0">
                <a:pos x="206" y="321"/>
              </a:cxn>
              <a:cxn ang="0">
                <a:pos x="185" y="680"/>
              </a:cxn>
              <a:cxn ang="0">
                <a:pos x="119" y="680"/>
              </a:cxn>
              <a:cxn ang="0">
                <a:pos x="98" y="321"/>
              </a:cxn>
              <a:cxn ang="0">
                <a:pos x="0" y="362"/>
              </a:cxn>
              <a:cxn ang="0">
                <a:pos x="152" y="0"/>
              </a:cxn>
            </a:cxnLst>
            <a:rect l="0" t="0" r="r" b="b"/>
            <a:pathLst>
              <a:path w="304" h="680">
                <a:moveTo>
                  <a:pt x="152" y="0"/>
                </a:moveTo>
                <a:lnTo>
                  <a:pt x="304" y="362"/>
                </a:lnTo>
                <a:lnTo>
                  <a:pt x="206" y="321"/>
                </a:lnTo>
                <a:lnTo>
                  <a:pt x="185" y="680"/>
                </a:lnTo>
                <a:lnTo>
                  <a:pt x="119" y="680"/>
                </a:lnTo>
                <a:lnTo>
                  <a:pt x="98" y="321"/>
                </a:lnTo>
                <a:lnTo>
                  <a:pt x="0" y="362"/>
                </a:lnTo>
                <a:lnTo>
                  <a:pt x="152" y="0"/>
                </a:lnTo>
                <a:close/>
              </a:path>
            </a:pathLst>
          </a:custGeom>
          <a:solidFill>
            <a:srgbClr val="FFFFFF">
              <a:alpha val="65000"/>
            </a:srgbClr>
          </a:solidFill>
          <a:ln w="38100" cap="flat" cmpd="sng" algn="ctr">
            <a:gradFill>
              <a:gsLst>
                <a:gs pos="50000">
                  <a:srgbClr val="FFCF01"/>
                </a:gs>
                <a:gs pos="100000">
                  <a:srgbClr val="E22000"/>
                </a:gs>
              </a:gsLst>
              <a:lin ang="5400000" scaled="0"/>
            </a:gradFill>
            <a:prstDash val="solid"/>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rgbClr val="FFFFFF"/>
            </a:contourClr>
          </a:sp3d>
        </p:spPr>
        <p:txBody>
          <a:bodyPr anchor="ctr"/>
          <a:lstStyle/>
          <a:p>
            <a:pPr marL="0" lvl="2" algn="ctr" eaLnBrk="0" fontAlgn="ctr" hangingPunct="0">
              <a:spcBef>
                <a:spcPts val="0"/>
              </a:spcBef>
              <a:spcAft>
                <a:spcPts val="0"/>
              </a:spcAft>
              <a:buClr>
                <a:srgbClr val="FF0000"/>
              </a:buClr>
              <a:buSzPct val="70000"/>
              <a:buFont typeface="Wingdings" panose="05000000000000000000" pitchFamily="2" charset="2"/>
              <a:buChar char="n"/>
              <a:tabLst>
                <a:tab pos="136525" algn="l"/>
              </a:tabLst>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7464152" y="1691522"/>
            <a:ext cx="3275774" cy="792087"/>
          </a:xfrm>
          <a:prstGeom prst="rect">
            <a:avLst/>
          </a:prstGeom>
          <a:gradFill flip="none" rotWithShape="1">
            <a:gsLst>
              <a:gs pos="0">
                <a:srgbClr val="FFCF01"/>
              </a:gs>
              <a:gs pos="90000">
                <a:srgbClr val="E22000"/>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txBody>
          <a:bodyPr anchor="ctr"/>
          <a:lstStyle/>
          <a:p>
            <a:pPr algn="ctr" eaLnBrk="0" fontAlgn="ctr" hangingPunct="0">
              <a:spcBef>
                <a:spcPts val="0"/>
              </a:spcBef>
              <a:spcAft>
                <a:spcPts val="0"/>
              </a:spcAft>
              <a:buClr>
                <a:srgbClr val="FF0000"/>
              </a:buClr>
              <a:buSzPct val="70000"/>
              <a:defRPr/>
            </a:pPr>
            <a:r>
              <a:rPr lang="zh-CN" altLang="en-US" sz="2400" b="1" kern="0" dirty="0">
                <a:solidFill>
                  <a:srgbClr val="000000"/>
                </a:solidFill>
                <a:latin typeface="黑体" panose="02010609060101010101" pitchFamily="49" charset="-122"/>
                <a:ea typeface="黑体" panose="02010609060101010101" pitchFamily="49" charset="-122"/>
              </a:rPr>
              <a:t>坚持崇廉拒腐，清白做人，</a:t>
            </a:r>
            <a:r>
              <a:rPr lang="zh-CN" altLang="en-US" sz="2400" b="1" kern="0" dirty="0" smtClean="0">
                <a:solidFill>
                  <a:srgbClr val="000000"/>
                </a:solidFill>
                <a:latin typeface="黑体" panose="02010609060101010101" pitchFamily="49" charset="-122"/>
                <a:ea typeface="黑体" panose="02010609060101010101" pitchFamily="49" charset="-122"/>
              </a:rPr>
              <a:t>干净做事</a:t>
            </a:r>
            <a:endParaRPr lang="zh-CN" altLang="en-US" sz="2400" b="1" kern="0" dirty="0">
              <a:solidFill>
                <a:srgbClr val="000000"/>
              </a:solidFill>
              <a:latin typeface="黑体" panose="02010609060101010101" pitchFamily="49" charset="-122"/>
              <a:ea typeface="黑体" panose="02010609060101010101" pitchFamily="49" charset="-122"/>
            </a:endParaRPr>
          </a:p>
        </p:txBody>
      </p:sp>
      <p:sp>
        <p:nvSpPr>
          <p:cNvPr id="22" name="矩形 21"/>
          <p:cNvSpPr/>
          <p:nvPr/>
        </p:nvSpPr>
        <p:spPr>
          <a:xfrm>
            <a:off x="1122341" y="5445224"/>
            <a:ext cx="10585176" cy="954107"/>
          </a:xfrm>
          <a:prstGeom prst="rect">
            <a:avLst/>
          </a:prstGeom>
        </p:spPr>
        <p:txBody>
          <a:bodyPr wrap="square">
            <a:spAutoFit/>
          </a:bodyPr>
          <a:lstStyle/>
          <a:p>
            <a:pPr eaLnBrk="0" hangingPunct="0">
              <a:defRPr/>
            </a:pPr>
            <a:r>
              <a:rPr lang="zh-CN" altLang="zh-CN" b="1" kern="100" dirty="0">
                <a:latin typeface="华文楷体" panose="02010600040101010101" pitchFamily="2" charset="-122"/>
                <a:ea typeface="华文楷体" panose="02010600040101010101" pitchFamily="2" charset="-122"/>
                <a:cs typeface="宋体" panose="02010600030101010101" pitchFamily="2" charset="-122"/>
              </a:rPr>
              <a:t>这四条实际上是围绕着公与私</a:t>
            </a:r>
            <a:r>
              <a:rPr lang="zh-CN" altLang="en-US" b="1" kern="100" dirty="0">
                <a:latin typeface="华文楷体" panose="02010600040101010101" pitchFamily="2" charset="-122"/>
                <a:ea typeface="华文楷体" panose="02010600040101010101" pitchFamily="2" charset="-122"/>
                <a:cs typeface="宋体" panose="02010600030101010101" pitchFamily="2" charset="-122"/>
              </a:rPr>
              <a:t>、</a:t>
            </a:r>
            <a:r>
              <a:rPr lang="zh-CN" altLang="zh-CN" b="1" kern="100" dirty="0">
                <a:latin typeface="华文楷体" panose="02010600040101010101" pitchFamily="2" charset="-122"/>
                <a:ea typeface="华文楷体" panose="02010600040101010101" pitchFamily="2" charset="-122"/>
                <a:cs typeface="宋体" panose="02010600030101010101" pitchFamily="2" charset="-122"/>
              </a:rPr>
              <a:t>廉与腐</a:t>
            </a:r>
            <a:r>
              <a:rPr lang="zh-CN" altLang="en-US" b="1" kern="100" dirty="0">
                <a:latin typeface="华文楷体" panose="02010600040101010101" pitchFamily="2" charset="-122"/>
                <a:ea typeface="华文楷体" panose="02010600040101010101" pitchFamily="2" charset="-122"/>
                <a:cs typeface="宋体" panose="02010600030101010101" pitchFamily="2" charset="-122"/>
              </a:rPr>
              <a:t>、俭与奢、</a:t>
            </a:r>
            <a:r>
              <a:rPr lang="zh-CN" altLang="zh-CN" b="1" kern="100" dirty="0">
                <a:latin typeface="华文楷体" panose="02010600040101010101" pitchFamily="2" charset="-122"/>
                <a:ea typeface="华文楷体" panose="02010600040101010101" pitchFamily="2" charset="-122"/>
                <a:cs typeface="宋体" panose="02010600030101010101" pitchFamily="2" charset="-122"/>
              </a:rPr>
              <a:t>苦与乐的四个关系，提出了共产党员应有的廉洁自律的规范。</a:t>
            </a:r>
            <a:endParaRPr lang="zh-CN" altLang="en-US"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1+#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2" presetClass="entr" presetSubtype="2"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1+#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2" presetClass="entr" presetSubtype="2"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Other_1"/>
          <p:cNvSpPr/>
          <p:nvPr>
            <p:custDataLst>
              <p:tags r:id="rId1"/>
            </p:custDataLst>
          </p:nvPr>
        </p:nvSpPr>
        <p:spPr bwMode="auto">
          <a:xfrm>
            <a:off x="1952596" y="3071810"/>
            <a:ext cx="1696906" cy="73930"/>
          </a:xfrm>
          <a:custGeom>
            <a:avLst/>
            <a:gdLst>
              <a:gd name="T0" fmla="*/ 2147483647 w 1520"/>
              <a:gd name="T1" fmla="*/ 0 h 69"/>
              <a:gd name="T2" fmla="*/ 0 w 1520"/>
              <a:gd name="T3" fmla="*/ 2147483647 h 69"/>
              <a:gd name="T4" fmla="*/ 2147483647 w 1520"/>
              <a:gd name="T5" fmla="*/ 2147483647 h 69"/>
              <a:gd name="T6" fmla="*/ 2147483647 w 1520"/>
              <a:gd name="T7" fmla="*/ 0 h 69"/>
              <a:gd name="T8" fmla="*/ 2147483647 w 1520"/>
              <a:gd name="T9" fmla="*/ 0 h 69"/>
              <a:gd name="T10" fmla="*/ 0 60000 65536"/>
              <a:gd name="T11" fmla="*/ 0 60000 65536"/>
              <a:gd name="T12" fmla="*/ 0 60000 65536"/>
              <a:gd name="T13" fmla="*/ 0 60000 65536"/>
              <a:gd name="T14" fmla="*/ 0 60000 65536"/>
              <a:gd name="T15" fmla="*/ 0 w 1520"/>
              <a:gd name="T16" fmla="*/ 0 h 69"/>
              <a:gd name="T17" fmla="*/ 1520 w 1520"/>
              <a:gd name="T18" fmla="*/ 69 h 69"/>
            </a:gdLst>
            <a:ahLst/>
            <a:cxnLst>
              <a:cxn ang="T10">
                <a:pos x="T0" y="T1"/>
              </a:cxn>
              <a:cxn ang="T11">
                <a:pos x="T2" y="T3"/>
              </a:cxn>
              <a:cxn ang="T12">
                <a:pos x="T4" y="T5"/>
              </a:cxn>
              <a:cxn ang="T13">
                <a:pos x="T6" y="T7"/>
              </a:cxn>
              <a:cxn ang="T14">
                <a:pos x="T8" y="T9"/>
              </a:cxn>
            </a:cxnLst>
            <a:rect l="T15" t="T16" r="T17" b="T18"/>
            <a:pathLst>
              <a:path w="1520" h="69">
                <a:moveTo>
                  <a:pt x="163" y="0"/>
                </a:moveTo>
                <a:lnTo>
                  <a:pt x="0" y="69"/>
                </a:lnTo>
                <a:lnTo>
                  <a:pt x="1520" y="69"/>
                </a:lnTo>
                <a:lnTo>
                  <a:pt x="1357" y="0"/>
                </a:lnTo>
                <a:lnTo>
                  <a:pt x="163" y="0"/>
                </a:lnTo>
                <a:close/>
              </a:path>
            </a:pathLst>
          </a:custGeom>
          <a:solidFill>
            <a:srgbClr val="01808D"/>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6" name="MH_Other_2"/>
          <p:cNvSpPr/>
          <p:nvPr>
            <p:custDataLst>
              <p:tags r:id="rId2"/>
            </p:custDataLst>
          </p:nvPr>
        </p:nvSpPr>
        <p:spPr bwMode="auto">
          <a:xfrm>
            <a:off x="1952596" y="2786058"/>
            <a:ext cx="1696906" cy="1861878"/>
          </a:xfrm>
          <a:custGeom>
            <a:avLst/>
            <a:gdLst>
              <a:gd name="T0" fmla="*/ 2147483647 w 641"/>
              <a:gd name="T1" fmla="*/ 0 h 746"/>
              <a:gd name="T2" fmla="*/ 2147483647 w 641"/>
              <a:gd name="T3" fmla="*/ 2147483647 h 746"/>
              <a:gd name="T4" fmla="*/ 2147483647 w 641"/>
              <a:gd name="T5" fmla="*/ 2147483647 h 746"/>
              <a:gd name="T6" fmla="*/ 0 w 641"/>
              <a:gd name="T7" fmla="*/ 2147483647 h 746"/>
              <a:gd name="T8" fmla="*/ 0 w 641"/>
              <a:gd name="T9" fmla="*/ 0 h 746"/>
              <a:gd name="T10" fmla="*/ 2147483647 w 641"/>
              <a:gd name="T11" fmla="*/ 0 h 746"/>
              <a:gd name="T12" fmla="*/ 0 60000 65536"/>
              <a:gd name="T13" fmla="*/ 0 60000 65536"/>
              <a:gd name="T14" fmla="*/ 0 60000 65536"/>
              <a:gd name="T15" fmla="*/ 0 60000 65536"/>
              <a:gd name="T16" fmla="*/ 0 60000 65536"/>
              <a:gd name="T17" fmla="*/ 0 60000 65536"/>
              <a:gd name="T18" fmla="*/ 0 w 641"/>
              <a:gd name="T19" fmla="*/ 0 h 746"/>
              <a:gd name="T20" fmla="*/ 641 w 641"/>
              <a:gd name="T21" fmla="*/ 746 h 746"/>
            </a:gdLst>
            <a:ahLst/>
            <a:cxnLst>
              <a:cxn ang="T12">
                <a:pos x="T0" y="T1"/>
              </a:cxn>
              <a:cxn ang="T13">
                <a:pos x="T2" y="T3"/>
              </a:cxn>
              <a:cxn ang="T14">
                <a:pos x="T4" y="T5"/>
              </a:cxn>
              <a:cxn ang="T15">
                <a:pos x="T6" y="T7"/>
              </a:cxn>
              <a:cxn ang="T16">
                <a:pos x="T8" y="T9"/>
              </a:cxn>
              <a:cxn ang="T17">
                <a:pos x="T10" y="T11"/>
              </a:cxn>
            </a:cxnLst>
            <a:rect l="T18" t="T19" r="T20" b="T21"/>
            <a:pathLst>
              <a:path w="641" h="746">
                <a:moveTo>
                  <a:pt x="641" y="0"/>
                </a:moveTo>
                <a:cubicBezTo>
                  <a:pt x="641" y="425"/>
                  <a:pt x="641" y="425"/>
                  <a:pt x="641" y="425"/>
                </a:cubicBezTo>
                <a:cubicBezTo>
                  <a:pt x="641" y="602"/>
                  <a:pt x="497" y="746"/>
                  <a:pt x="320" y="746"/>
                </a:cubicBezTo>
                <a:cubicBezTo>
                  <a:pt x="143" y="746"/>
                  <a:pt x="0" y="602"/>
                  <a:pt x="0" y="425"/>
                </a:cubicBezTo>
                <a:cubicBezTo>
                  <a:pt x="0" y="0"/>
                  <a:pt x="0" y="0"/>
                  <a:pt x="0" y="0"/>
                </a:cubicBezTo>
                <a:lnTo>
                  <a:pt x="641" y="0"/>
                </a:lnTo>
                <a:close/>
              </a:path>
            </a:pathLst>
          </a:custGeom>
          <a:solidFill>
            <a:srgbClr val="01A8BC"/>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7" name="MH_SubTitle_1"/>
          <p:cNvSpPr/>
          <p:nvPr>
            <p:custDataLst>
              <p:tags r:id="rId3"/>
            </p:custDataLst>
          </p:nvPr>
        </p:nvSpPr>
        <p:spPr bwMode="auto">
          <a:xfrm>
            <a:off x="2065308" y="2811478"/>
            <a:ext cx="1404478" cy="1723746"/>
          </a:xfrm>
          <a:custGeom>
            <a:avLst/>
            <a:gdLst>
              <a:gd name="T0" fmla="*/ 2147483647 w 531"/>
              <a:gd name="T1" fmla="*/ 0 h 691"/>
              <a:gd name="T2" fmla="*/ 2147483647 w 531"/>
              <a:gd name="T3" fmla="*/ 2147483647 h 691"/>
              <a:gd name="T4" fmla="*/ 2147483647 w 531"/>
              <a:gd name="T5" fmla="*/ 2147483647 h 691"/>
              <a:gd name="T6" fmla="*/ 0 w 531"/>
              <a:gd name="T7" fmla="*/ 2147483647 h 691"/>
              <a:gd name="T8" fmla="*/ 0 w 531"/>
              <a:gd name="T9" fmla="*/ 0 h 691"/>
              <a:gd name="T10" fmla="*/ 2147483647 w 531"/>
              <a:gd name="T11" fmla="*/ 0 h 691"/>
              <a:gd name="T12" fmla="*/ 0 60000 65536"/>
              <a:gd name="T13" fmla="*/ 0 60000 65536"/>
              <a:gd name="T14" fmla="*/ 0 60000 65536"/>
              <a:gd name="T15" fmla="*/ 0 60000 65536"/>
              <a:gd name="T16" fmla="*/ 0 60000 65536"/>
              <a:gd name="T17" fmla="*/ 0 60000 65536"/>
              <a:gd name="T18" fmla="*/ 0 w 531"/>
              <a:gd name="T19" fmla="*/ 0 h 691"/>
              <a:gd name="T20" fmla="*/ 531 w 531"/>
              <a:gd name="T21" fmla="*/ 691 h 691"/>
            </a:gdLst>
            <a:ahLst/>
            <a:cxnLst>
              <a:cxn ang="T12">
                <a:pos x="T0" y="T1"/>
              </a:cxn>
              <a:cxn ang="T13">
                <a:pos x="T2" y="T3"/>
              </a:cxn>
              <a:cxn ang="T14">
                <a:pos x="T4" y="T5"/>
              </a:cxn>
              <a:cxn ang="T15">
                <a:pos x="T6" y="T7"/>
              </a:cxn>
              <a:cxn ang="T16">
                <a:pos x="T8" y="T9"/>
              </a:cxn>
              <a:cxn ang="T17">
                <a:pos x="T10" y="T11"/>
              </a:cxn>
            </a:cxnLst>
            <a:rect l="T18" t="T19" r="T20" b="T21"/>
            <a:pathLst>
              <a:path w="531" h="691">
                <a:moveTo>
                  <a:pt x="531" y="0"/>
                </a:moveTo>
                <a:cubicBezTo>
                  <a:pt x="531" y="425"/>
                  <a:pt x="531" y="425"/>
                  <a:pt x="531" y="425"/>
                </a:cubicBezTo>
                <a:cubicBezTo>
                  <a:pt x="531" y="572"/>
                  <a:pt x="412" y="691"/>
                  <a:pt x="265" y="691"/>
                </a:cubicBezTo>
                <a:cubicBezTo>
                  <a:pt x="119" y="691"/>
                  <a:pt x="0" y="572"/>
                  <a:pt x="0" y="425"/>
                </a:cubicBezTo>
                <a:cubicBezTo>
                  <a:pt x="0" y="0"/>
                  <a:pt x="0" y="0"/>
                  <a:pt x="0" y="0"/>
                </a:cubicBezTo>
                <a:lnTo>
                  <a:pt x="531" y="0"/>
                </a:lnTo>
                <a:close/>
              </a:path>
            </a:pathLst>
          </a:custGeom>
          <a:solidFill>
            <a:srgbClr val="FFFFFF"/>
          </a:solidFill>
          <a:ln w="9525">
            <a:noFill/>
            <a:miter lim="800000"/>
          </a:ln>
        </p:spPr>
        <p:txBody>
          <a:bodyPr lIns="60000" tIns="0" rIns="60000" bIns="120000" anchor="ctr"/>
          <a:lstStyle/>
          <a:p>
            <a:pPr algn="ctr">
              <a:lnSpc>
                <a:spcPct val="110000"/>
              </a:lnSpc>
            </a:pPr>
            <a:r>
              <a:rPr lang="zh-CN" altLang="en-US" sz="2000" dirty="0">
                <a:solidFill>
                  <a:srgbClr val="080808"/>
                </a:solidFill>
                <a:latin typeface="Calibri" panose="020F0502020204030204" pitchFamily="34" charset="0"/>
                <a:ea typeface="微软雅黑" panose="020B0503020204020204" pitchFamily="34" charset="-122"/>
              </a:rPr>
              <a:t>自觉保持人民公仆本色</a:t>
            </a:r>
          </a:p>
        </p:txBody>
      </p:sp>
      <p:sp>
        <p:nvSpPr>
          <p:cNvPr id="8" name="MH_Other_3"/>
          <p:cNvSpPr/>
          <p:nvPr>
            <p:custDataLst>
              <p:tags r:id="rId4"/>
            </p:custDataLst>
          </p:nvPr>
        </p:nvSpPr>
        <p:spPr bwMode="auto">
          <a:xfrm>
            <a:off x="2071632" y="2439964"/>
            <a:ext cx="1355124" cy="628409"/>
          </a:xfrm>
          <a:custGeom>
            <a:avLst/>
            <a:gdLst>
              <a:gd name="T0" fmla="*/ 2147483647 w 503"/>
              <a:gd name="T1" fmla="*/ 2147483647 h 252"/>
              <a:gd name="T2" fmla="*/ 2147483647 w 503"/>
              <a:gd name="T3" fmla="*/ 0 h 252"/>
              <a:gd name="T4" fmla="*/ 0 w 503"/>
              <a:gd name="T5" fmla="*/ 2147483647 h 252"/>
              <a:gd name="T6" fmla="*/ 2147483647 w 503"/>
              <a:gd name="T7" fmla="*/ 2147483647 h 252"/>
              <a:gd name="T8" fmla="*/ 0 60000 65536"/>
              <a:gd name="T9" fmla="*/ 0 60000 65536"/>
              <a:gd name="T10" fmla="*/ 0 60000 65536"/>
              <a:gd name="T11" fmla="*/ 0 60000 65536"/>
              <a:gd name="T12" fmla="*/ 0 w 503"/>
              <a:gd name="T13" fmla="*/ 0 h 252"/>
              <a:gd name="T14" fmla="*/ 503 w 503"/>
              <a:gd name="T15" fmla="*/ 252 h 252"/>
            </a:gdLst>
            <a:ahLst/>
            <a:cxnLst>
              <a:cxn ang="T8">
                <a:pos x="T0" y="T1"/>
              </a:cxn>
              <a:cxn ang="T9">
                <a:pos x="T2" y="T3"/>
              </a:cxn>
              <a:cxn ang="T10">
                <a:pos x="T4" y="T5"/>
              </a:cxn>
              <a:cxn ang="T11">
                <a:pos x="T6" y="T7"/>
              </a:cxn>
            </a:cxnLst>
            <a:rect l="T12" t="T13" r="T14" b="T15"/>
            <a:pathLst>
              <a:path w="503" h="252">
                <a:moveTo>
                  <a:pt x="503" y="252"/>
                </a:moveTo>
                <a:cubicBezTo>
                  <a:pt x="503" y="113"/>
                  <a:pt x="390" y="0"/>
                  <a:pt x="251" y="0"/>
                </a:cubicBezTo>
                <a:cubicBezTo>
                  <a:pt x="112" y="0"/>
                  <a:pt x="0" y="113"/>
                  <a:pt x="0" y="252"/>
                </a:cubicBezTo>
                <a:lnTo>
                  <a:pt x="503" y="252"/>
                </a:lnTo>
                <a:close/>
              </a:path>
            </a:pathLst>
          </a:custGeom>
          <a:solidFill>
            <a:srgbClr val="01A8BC"/>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9" name="MH_Other_4"/>
          <p:cNvSpPr/>
          <p:nvPr>
            <p:custDataLst>
              <p:tags r:id="rId5"/>
            </p:custDataLst>
          </p:nvPr>
        </p:nvSpPr>
        <p:spPr bwMode="auto">
          <a:xfrm>
            <a:off x="2179608" y="2546969"/>
            <a:ext cx="1105872" cy="521404"/>
          </a:xfrm>
          <a:custGeom>
            <a:avLst/>
            <a:gdLst>
              <a:gd name="T0" fmla="*/ 0 w 417"/>
              <a:gd name="T1" fmla="*/ 2147483646 h 209"/>
              <a:gd name="T2" fmla="*/ 2147483646 w 417"/>
              <a:gd name="T3" fmla="*/ 0 h 209"/>
              <a:gd name="T4" fmla="*/ 2147483646 w 417"/>
              <a:gd name="T5" fmla="*/ 2147483646 h 209"/>
              <a:gd name="T6" fmla="*/ 0 w 417"/>
              <a:gd name="T7" fmla="*/ 2147483646 h 209"/>
              <a:gd name="T8" fmla="*/ 0 60000 65536"/>
              <a:gd name="T9" fmla="*/ 0 60000 65536"/>
              <a:gd name="T10" fmla="*/ 0 60000 65536"/>
              <a:gd name="T11" fmla="*/ 0 60000 65536"/>
              <a:gd name="T12" fmla="*/ 0 w 417"/>
              <a:gd name="T13" fmla="*/ 0 h 209"/>
              <a:gd name="T14" fmla="*/ 417 w 417"/>
              <a:gd name="T15" fmla="*/ 209 h 209"/>
            </a:gdLst>
            <a:ahLst/>
            <a:cxnLst>
              <a:cxn ang="T8">
                <a:pos x="T0" y="T1"/>
              </a:cxn>
              <a:cxn ang="T9">
                <a:pos x="T2" y="T3"/>
              </a:cxn>
              <a:cxn ang="T10">
                <a:pos x="T4" y="T5"/>
              </a:cxn>
              <a:cxn ang="T11">
                <a:pos x="T6" y="T7"/>
              </a:cxn>
            </a:cxnLst>
            <a:rect l="T12" t="T13" r="T14" b="T15"/>
            <a:pathLst>
              <a:path w="417" h="209">
                <a:moveTo>
                  <a:pt x="0" y="209"/>
                </a:moveTo>
                <a:cubicBezTo>
                  <a:pt x="0" y="94"/>
                  <a:pt x="93" y="0"/>
                  <a:pt x="208" y="0"/>
                </a:cubicBezTo>
                <a:cubicBezTo>
                  <a:pt x="323" y="0"/>
                  <a:pt x="417" y="94"/>
                  <a:pt x="417" y="209"/>
                </a:cubicBezTo>
                <a:lnTo>
                  <a:pt x="0" y="209"/>
                </a:lnTo>
                <a:close/>
              </a:path>
            </a:pathLst>
          </a:custGeom>
          <a:solidFill>
            <a:srgbClr val="FFFFFF"/>
          </a:solidFill>
          <a:ln>
            <a:noFill/>
          </a:ln>
        </p:spPr>
        <p:txBody>
          <a:bodyPr lIns="0" tIns="60000" rIns="0" bIns="0" anchor="ct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a:defRPr/>
            </a:pPr>
            <a:r>
              <a:rPr lang="en-US" altLang="zh-CN" sz="3200" dirty="0">
                <a:solidFill>
                  <a:srgbClr val="01A8BC"/>
                </a:solidFill>
                <a:latin typeface="Impact" panose="020B0806030902050204" pitchFamily="34" charset="0"/>
                <a:ea typeface="微软雅黑" panose="020B0503020204020204" pitchFamily="34" charset="-122"/>
              </a:rPr>
              <a:t>A</a:t>
            </a:r>
            <a:endParaRPr lang="zh-CN" altLang="en-US" sz="3200" dirty="0">
              <a:solidFill>
                <a:srgbClr val="01A8BC"/>
              </a:solidFill>
              <a:latin typeface="Impact" panose="020B0806030902050204" pitchFamily="34" charset="0"/>
              <a:ea typeface="微软雅黑" panose="020B0503020204020204" pitchFamily="34" charset="-122"/>
            </a:endParaRPr>
          </a:p>
        </p:txBody>
      </p:sp>
      <p:sp>
        <p:nvSpPr>
          <p:cNvPr id="10" name="MH_Other_5"/>
          <p:cNvSpPr/>
          <p:nvPr>
            <p:custDataLst>
              <p:tags r:id="rId6"/>
            </p:custDataLst>
          </p:nvPr>
        </p:nvSpPr>
        <p:spPr bwMode="auto">
          <a:xfrm>
            <a:off x="2024034" y="3000372"/>
            <a:ext cx="1404478" cy="73930"/>
          </a:xfrm>
          <a:custGeom>
            <a:avLst/>
            <a:gdLst>
              <a:gd name="T0" fmla="*/ 2147483647 w 1260"/>
              <a:gd name="T1" fmla="*/ 0 h 69"/>
              <a:gd name="T2" fmla="*/ 2147483647 w 1260"/>
              <a:gd name="T3" fmla="*/ 2147483647 h 69"/>
              <a:gd name="T4" fmla="*/ 0 w 1260"/>
              <a:gd name="T5" fmla="*/ 2147483647 h 69"/>
              <a:gd name="T6" fmla="*/ 2147483647 w 1260"/>
              <a:gd name="T7" fmla="*/ 0 h 69"/>
              <a:gd name="T8" fmla="*/ 2147483647 w 1260"/>
              <a:gd name="T9" fmla="*/ 0 h 69"/>
              <a:gd name="T10" fmla="*/ 0 60000 65536"/>
              <a:gd name="T11" fmla="*/ 0 60000 65536"/>
              <a:gd name="T12" fmla="*/ 0 60000 65536"/>
              <a:gd name="T13" fmla="*/ 0 60000 65536"/>
              <a:gd name="T14" fmla="*/ 0 60000 65536"/>
              <a:gd name="T15" fmla="*/ 0 w 1260"/>
              <a:gd name="T16" fmla="*/ 0 h 69"/>
              <a:gd name="T17" fmla="*/ 1260 w 1260"/>
              <a:gd name="T18" fmla="*/ 69 h 69"/>
            </a:gdLst>
            <a:ahLst/>
            <a:cxnLst>
              <a:cxn ang="T10">
                <a:pos x="T0" y="T1"/>
              </a:cxn>
              <a:cxn ang="T11">
                <a:pos x="T2" y="T3"/>
              </a:cxn>
              <a:cxn ang="T12">
                <a:pos x="T4" y="T5"/>
              </a:cxn>
              <a:cxn ang="T13">
                <a:pos x="T6" y="T7"/>
              </a:cxn>
              <a:cxn ang="T14">
                <a:pos x="T8" y="T9"/>
              </a:cxn>
            </a:cxnLst>
            <a:rect l="T15" t="T16" r="T17" b="T18"/>
            <a:pathLst>
              <a:path w="1260" h="69">
                <a:moveTo>
                  <a:pt x="1125" y="0"/>
                </a:moveTo>
                <a:lnTo>
                  <a:pt x="1260" y="69"/>
                </a:lnTo>
                <a:lnTo>
                  <a:pt x="0" y="69"/>
                </a:lnTo>
                <a:lnTo>
                  <a:pt x="135" y="0"/>
                </a:lnTo>
                <a:lnTo>
                  <a:pt x="1125" y="0"/>
                </a:lnTo>
                <a:close/>
              </a:path>
            </a:pathLst>
          </a:custGeom>
          <a:solidFill>
            <a:srgbClr val="E7E8E9"/>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1" name="MH_Other_6"/>
          <p:cNvSpPr/>
          <p:nvPr>
            <p:custDataLst>
              <p:tags r:id="rId7"/>
            </p:custDataLst>
          </p:nvPr>
        </p:nvSpPr>
        <p:spPr bwMode="auto">
          <a:xfrm>
            <a:off x="4238612" y="3000372"/>
            <a:ext cx="1696906" cy="73930"/>
          </a:xfrm>
          <a:custGeom>
            <a:avLst/>
            <a:gdLst>
              <a:gd name="T0" fmla="*/ 2147483647 w 1520"/>
              <a:gd name="T1" fmla="*/ 0 h 69"/>
              <a:gd name="T2" fmla="*/ 0 w 1520"/>
              <a:gd name="T3" fmla="*/ 2147483647 h 69"/>
              <a:gd name="T4" fmla="*/ 2147483647 w 1520"/>
              <a:gd name="T5" fmla="*/ 2147483647 h 69"/>
              <a:gd name="T6" fmla="*/ 2147483647 w 1520"/>
              <a:gd name="T7" fmla="*/ 0 h 69"/>
              <a:gd name="T8" fmla="*/ 2147483647 w 1520"/>
              <a:gd name="T9" fmla="*/ 0 h 69"/>
              <a:gd name="T10" fmla="*/ 0 60000 65536"/>
              <a:gd name="T11" fmla="*/ 0 60000 65536"/>
              <a:gd name="T12" fmla="*/ 0 60000 65536"/>
              <a:gd name="T13" fmla="*/ 0 60000 65536"/>
              <a:gd name="T14" fmla="*/ 0 60000 65536"/>
              <a:gd name="T15" fmla="*/ 0 w 1520"/>
              <a:gd name="T16" fmla="*/ 0 h 69"/>
              <a:gd name="T17" fmla="*/ 1520 w 1520"/>
              <a:gd name="T18" fmla="*/ 69 h 69"/>
            </a:gdLst>
            <a:ahLst/>
            <a:cxnLst>
              <a:cxn ang="T10">
                <a:pos x="T0" y="T1"/>
              </a:cxn>
              <a:cxn ang="T11">
                <a:pos x="T2" y="T3"/>
              </a:cxn>
              <a:cxn ang="T12">
                <a:pos x="T4" y="T5"/>
              </a:cxn>
              <a:cxn ang="T13">
                <a:pos x="T6" y="T7"/>
              </a:cxn>
              <a:cxn ang="T14">
                <a:pos x="T8" y="T9"/>
              </a:cxn>
            </a:cxnLst>
            <a:rect l="T15" t="T16" r="T17" b="T18"/>
            <a:pathLst>
              <a:path w="1520" h="69">
                <a:moveTo>
                  <a:pt x="163" y="0"/>
                </a:moveTo>
                <a:lnTo>
                  <a:pt x="0" y="69"/>
                </a:lnTo>
                <a:lnTo>
                  <a:pt x="1520" y="69"/>
                </a:lnTo>
                <a:lnTo>
                  <a:pt x="1357" y="0"/>
                </a:lnTo>
                <a:lnTo>
                  <a:pt x="163" y="0"/>
                </a:lnTo>
                <a:close/>
              </a:path>
            </a:pathLst>
          </a:custGeom>
          <a:solidFill>
            <a:srgbClr val="658A1A"/>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2" name="MH_Other_7"/>
          <p:cNvSpPr/>
          <p:nvPr>
            <p:custDataLst>
              <p:tags r:id="rId8"/>
            </p:custDataLst>
          </p:nvPr>
        </p:nvSpPr>
        <p:spPr bwMode="auto">
          <a:xfrm>
            <a:off x="4268775" y="2760638"/>
            <a:ext cx="1696906" cy="1861878"/>
          </a:xfrm>
          <a:custGeom>
            <a:avLst/>
            <a:gdLst>
              <a:gd name="T0" fmla="*/ 2147483647 w 641"/>
              <a:gd name="T1" fmla="*/ 0 h 746"/>
              <a:gd name="T2" fmla="*/ 2147483647 w 641"/>
              <a:gd name="T3" fmla="*/ 2147483647 h 746"/>
              <a:gd name="T4" fmla="*/ 2147483647 w 641"/>
              <a:gd name="T5" fmla="*/ 2147483647 h 746"/>
              <a:gd name="T6" fmla="*/ 0 w 641"/>
              <a:gd name="T7" fmla="*/ 2147483647 h 746"/>
              <a:gd name="T8" fmla="*/ 0 w 641"/>
              <a:gd name="T9" fmla="*/ 0 h 746"/>
              <a:gd name="T10" fmla="*/ 2147483647 w 641"/>
              <a:gd name="T11" fmla="*/ 0 h 746"/>
              <a:gd name="T12" fmla="*/ 0 60000 65536"/>
              <a:gd name="T13" fmla="*/ 0 60000 65536"/>
              <a:gd name="T14" fmla="*/ 0 60000 65536"/>
              <a:gd name="T15" fmla="*/ 0 60000 65536"/>
              <a:gd name="T16" fmla="*/ 0 60000 65536"/>
              <a:gd name="T17" fmla="*/ 0 60000 65536"/>
              <a:gd name="T18" fmla="*/ 0 w 641"/>
              <a:gd name="T19" fmla="*/ 0 h 746"/>
              <a:gd name="T20" fmla="*/ 641 w 641"/>
              <a:gd name="T21" fmla="*/ 746 h 746"/>
            </a:gdLst>
            <a:ahLst/>
            <a:cxnLst>
              <a:cxn ang="T12">
                <a:pos x="T0" y="T1"/>
              </a:cxn>
              <a:cxn ang="T13">
                <a:pos x="T2" y="T3"/>
              </a:cxn>
              <a:cxn ang="T14">
                <a:pos x="T4" y="T5"/>
              </a:cxn>
              <a:cxn ang="T15">
                <a:pos x="T6" y="T7"/>
              </a:cxn>
              <a:cxn ang="T16">
                <a:pos x="T8" y="T9"/>
              </a:cxn>
              <a:cxn ang="T17">
                <a:pos x="T10" y="T11"/>
              </a:cxn>
            </a:cxnLst>
            <a:rect l="T18" t="T19" r="T20" b="T21"/>
            <a:pathLst>
              <a:path w="641" h="746">
                <a:moveTo>
                  <a:pt x="641" y="0"/>
                </a:moveTo>
                <a:cubicBezTo>
                  <a:pt x="641" y="425"/>
                  <a:pt x="641" y="425"/>
                  <a:pt x="641" y="425"/>
                </a:cubicBezTo>
                <a:cubicBezTo>
                  <a:pt x="641" y="602"/>
                  <a:pt x="497" y="746"/>
                  <a:pt x="320" y="746"/>
                </a:cubicBezTo>
                <a:cubicBezTo>
                  <a:pt x="143" y="746"/>
                  <a:pt x="0" y="602"/>
                  <a:pt x="0" y="425"/>
                </a:cubicBezTo>
                <a:cubicBezTo>
                  <a:pt x="0" y="0"/>
                  <a:pt x="0" y="0"/>
                  <a:pt x="0" y="0"/>
                </a:cubicBezTo>
                <a:lnTo>
                  <a:pt x="641" y="0"/>
                </a:lnTo>
                <a:close/>
              </a:path>
            </a:pathLst>
          </a:custGeom>
          <a:solidFill>
            <a:srgbClr val="85B622"/>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3" name="MH_SubTitle_2"/>
          <p:cNvSpPr/>
          <p:nvPr>
            <p:custDataLst>
              <p:tags r:id="rId9"/>
            </p:custDataLst>
          </p:nvPr>
        </p:nvSpPr>
        <p:spPr bwMode="auto">
          <a:xfrm>
            <a:off x="4381488" y="2786058"/>
            <a:ext cx="1404478" cy="1723746"/>
          </a:xfrm>
          <a:custGeom>
            <a:avLst/>
            <a:gdLst>
              <a:gd name="T0" fmla="*/ 2147483647 w 531"/>
              <a:gd name="T1" fmla="*/ 0 h 691"/>
              <a:gd name="T2" fmla="*/ 2147483647 w 531"/>
              <a:gd name="T3" fmla="*/ 2147483647 h 691"/>
              <a:gd name="T4" fmla="*/ 2147483647 w 531"/>
              <a:gd name="T5" fmla="*/ 2147483647 h 691"/>
              <a:gd name="T6" fmla="*/ 0 w 531"/>
              <a:gd name="T7" fmla="*/ 2147483647 h 691"/>
              <a:gd name="T8" fmla="*/ 0 w 531"/>
              <a:gd name="T9" fmla="*/ 0 h 691"/>
              <a:gd name="T10" fmla="*/ 2147483647 w 531"/>
              <a:gd name="T11" fmla="*/ 0 h 691"/>
              <a:gd name="T12" fmla="*/ 0 60000 65536"/>
              <a:gd name="T13" fmla="*/ 0 60000 65536"/>
              <a:gd name="T14" fmla="*/ 0 60000 65536"/>
              <a:gd name="T15" fmla="*/ 0 60000 65536"/>
              <a:gd name="T16" fmla="*/ 0 60000 65536"/>
              <a:gd name="T17" fmla="*/ 0 60000 65536"/>
              <a:gd name="T18" fmla="*/ 0 w 531"/>
              <a:gd name="T19" fmla="*/ 0 h 691"/>
              <a:gd name="T20" fmla="*/ 531 w 531"/>
              <a:gd name="T21" fmla="*/ 691 h 691"/>
            </a:gdLst>
            <a:ahLst/>
            <a:cxnLst>
              <a:cxn ang="T12">
                <a:pos x="T0" y="T1"/>
              </a:cxn>
              <a:cxn ang="T13">
                <a:pos x="T2" y="T3"/>
              </a:cxn>
              <a:cxn ang="T14">
                <a:pos x="T4" y="T5"/>
              </a:cxn>
              <a:cxn ang="T15">
                <a:pos x="T6" y="T7"/>
              </a:cxn>
              <a:cxn ang="T16">
                <a:pos x="T8" y="T9"/>
              </a:cxn>
              <a:cxn ang="T17">
                <a:pos x="T10" y="T11"/>
              </a:cxn>
            </a:cxnLst>
            <a:rect l="T18" t="T19" r="T20" b="T21"/>
            <a:pathLst>
              <a:path w="531" h="691">
                <a:moveTo>
                  <a:pt x="531" y="0"/>
                </a:moveTo>
                <a:cubicBezTo>
                  <a:pt x="531" y="425"/>
                  <a:pt x="531" y="425"/>
                  <a:pt x="531" y="425"/>
                </a:cubicBezTo>
                <a:cubicBezTo>
                  <a:pt x="531" y="572"/>
                  <a:pt x="412" y="691"/>
                  <a:pt x="265" y="691"/>
                </a:cubicBezTo>
                <a:cubicBezTo>
                  <a:pt x="119" y="691"/>
                  <a:pt x="0" y="572"/>
                  <a:pt x="0" y="425"/>
                </a:cubicBezTo>
                <a:cubicBezTo>
                  <a:pt x="0" y="0"/>
                  <a:pt x="0" y="0"/>
                  <a:pt x="0" y="0"/>
                </a:cubicBezTo>
                <a:lnTo>
                  <a:pt x="531" y="0"/>
                </a:lnTo>
                <a:close/>
              </a:path>
            </a:pathLst>
          </a:custGeom>
          <a:solidFill>
            <a:srgbClr val="FFFFFF"/>
          </a:solidFill>
          <a:ln w="9525">
            <a:noFill/>
            <a:miter lim="800000"/>
          </a:ln>
        </p:spPr>
        <p:txBody>
          <a:bodyPr lIns="60000" tIns="0" rIns="60000" bIns="120000" anchor="ctr"/>
          <a:lstStyle/>
          <a:p>
            <a:pPr algn="ctr">
              <a:lnSpc>
                <a:spcPct val="110000"/>
              </a:lnSpc>
            </a:pPr>
            <a:r>
              <a:rPr lang="zh-CN" altLang="en-US" sz="2000" dirty="0">
                <a:solidFill>
                  <a:srgbClr val="080808"/>
                </a:solidFill>
                <a:latin typeface="Calibri" panose="020F0502020204030204" pitchFamily="34" charset="0"/>
                <a:ea typeface="微软雅黑" panose="020B0503020204020204" pitchFamily="34" charset="-122"/>
              </a:rPr>
              <a:t>自觉维护人民根本利益</a:t>
            </a:r>
          </a:p>
        </p:txBody>
      </p:sp>
      <p:sp>
        <p:nvSpPr>
          <p:cNvPr id="14" name="MH_Other_8"/>
          <p:cNvSpPr/>
          <p:nvPr>
            <p:custDataLst>
              <p:tags r:id="rId10"/>
            </p:custDataLst>
          </p:nvPr>
        </p:nvSpPr>
        <p:spPr bwMode="auto">
          <a:xfrm>
            <a:off x="4408475" y="2414544"/>
            <a:ext cx="1334460" cy="628409"/>
          </a:xfrm>
          <a:custGeom>
            <a:avLst/>
            <a:gdLst>
              <a:gd name="T0" fmla="*/ 2147483647 w 503"/>
              <a:gd name="T1" fmla="*/ 2147483647 h 252"/>
              <a:gd name="T2" fmla="*/ 2147483647 w 503"/>
              <a:gd name="T3" fmla="*/ 0 h 252"/>
              <a:gd name="T4" fmla="*/ 0 w 503"/>
              <a:gd name="T5" fmla="*/ 2147483647 h 252"/>
              <a:gd name="T6" fmla="*/ 2147483647 w 503"/>
              <a:gd name="T7" fmla="*/ 2147483647 h 252"/>
              <a:gd name="T8" fmla="*/ 0 60000 65536"/>
              <a:gd name="T9" fmla="*/ 0 60000 65536"/>
              <a:gd name="T10" fmla="*/ 0 60000 65536"/>
              <a:gd name="T11" fmla="*/ 0 60000 65536"/>
              <a:gd name="T12" fmla="*/ 0 w 503"/>
              <a:gd name="T13" fmla="*/ 0 h 252"/>
              <a:gd name="T14" fmla="*/ 503 w 503"/>
              <a:gd name="T15" fmla="*/ 252 h 252"/>
            </a:gdLst>
            <a:ahLst/>
            <a:cxnLst>
              <a:cxn ang="T8">
                <a:pos x="T0" y="T1"/>
              </a:cxn>
              <a:cxn ang="T9">
                <a:pos x="T2" y="T3"/>
              </a:cxn>
              <a:cxn ang="T10">
                <a:pos x="T4" y="T5"/>
              </a:cxn>
              <a:cxn ang="T11">
                <a:pos x="T6" y="T7"/>
              </a:cxn>
            </a:cxnLst>
            <a:rect l="T12" t="T13" r="T14" b="T15"/>
            <a:pathLst>
              <a:path w="503" h="252">
                <a:moveTo>
                  <a:pt x="503" y="252"/>
                </a:moveTo>
                <a:cubicBezTo>
                  <a:pt x="503" y="113"/>
                  <a:pt x="390" y="0"/>
                  <a:pt x="251" y="0"/>
                </a:cubicBezTo>
                <a:cubicBezTo>
                  <a:pt x="112" y="0"/>
                  <a:pt x="0" y="113"/>
                  <a:pt x="0" y="252"/>
                </a:cubicBezTo>
                <a:lnTo>
                  <a:pt x="503" y="252"/>
                </a:lnTo>
                <a:close/>
              </a:path>
            </a:pathLst>
          </a:custGeom>
          <a:solidFill>
            <a:srgbClr val="85B622"/>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5" name="MH_Other_9"/>
          <p:cNvSpPr/>
          <p:nvPr>
            <p:custDataLst>
              <p:tags r:id="rId11"/>
            </p:custDataLst>
          </p:nvPr>
        </p:nvSpPr>
        <p:spPr bwMode="auto">
          <a:xfrm>
            <a:off x="4497375" y="2521549"/>
            <a:ext cx="1103812" cy="521404"/>
          </a:xfrm>
          <a:custGeom>
            <a:avLst/>
            <a:gdLst>
              <a:gd name="T0" fmla="*/ 0 w 417"/>
              <a:gd name="T1" fmla="*/ 2147483646 h 209"/>
              <a:gd name="T2" fmla="*/ 2147483646 w 417"/>
              <a:gd name="T3" fmla="*/ 0 h 209"/>
              <a:gd name="T4" fmla="*/ 2147483646 w 417"/>
              <a:gd name="T5" fmla="*/ 2147483646 h 209"/>
              <a:gd name="T6" fmla="*/ 0 w 417"/>
              <a:gd name="T7" fmla="*/ 2147483646 h 209"/>
              <a:gd name="T8" fmla="*/ 0 60000 65536"/>
              <a:gd name="T9" fmla="*/ 0 60000 65536"/>
              <a:gd name="T10" fmla="*/ 0 60000 65536"/>
              <a:gd name="T11" fmla="*/ 0 60000 65536"/>
              <a:gd name="T12" fmla="*/ 0 w 417"/>
              <a:gd name="T13" fmla="*/ 0 h 209"/>
              <a:gd name="T14" fmla="*/ 417 w 417"/>
              <a:gd name="T15" fmla="*/ 209 h 209"/>
            </a:gdLst>
            <a:ahLst/>
            <a:cxnLst>
              <a:cxn ang="T8">
                <a:pos x="T0" y="T1"/>
              </a:cxn>
              <a:cxn ang="T9">
                <a:pos x="T2" y="T3"/>
              </a:cxn>
              <a:cxn ang="T10">
                <a:pos x="T4" y="T5"/>
              </a:cxn>
              <a:cxn ang="T11">
                <a:pos x="T6" y="T7"/>
              </a:cxn>
            </a:cxnLst>
            <a:rect l="T12" t="T13" r="T14" b="T15"/>
            <a:pathLst>
              <a:path w="417" h="209">
                <a:moveTo>
                  <a:pt x="0" y="209"/>
                </a:moveTo>
                <a:cubicBezTo>
                  <a:pt x="0" y="94"/>
                  <a:pt x="93" y="0"/>
                  <a:pt x="208" y="0"/>
                </a:cubicBezTo>
                <a:cubicBezTo>
                  <a:pt x="323" y="0"/>
                  <a:pt x="417" y="94"/>
                  <a:pt x="417" y="209"/>
                </a:cubicBezTo>
                <a:lnTo>
                  <a:pt x="0" y="209"/>
                </a:lnTo>
                <a:close/>
              </a:path>
            </a:pathLst>
          </a:custGeom>
          <a:solidFill>
            <a:srgbClr val="FFFFFF"/>
          </a:solidFill>
          <a:ln>
            <a:noFill/>
          </a:ln>
        </p:spPr>
        <p:txBody>
          <a:bodyPr lIns="0" tIns="60000" rIns="0" bIns="0" anchor="ct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a:defRPr/>
            </a:pPr>
            <a:r>
              <a:rPr lang="en-US" altLang="zh-CN" sz="3200">
                <a:solidFill>
                  <a:srgbClr val="85B622"/>
                </a:solidFill>
                <a:latin typeface="Impact" panose="020B0806030902050204" pitchFamily="34" charset="0"/>
                <a:ea typeface="微软雅黑" panose="020B0503020204020204" pitchFamily="34" charset="-122"/>
              </a:rPr>
              <a:t>B</a:t>
            </a:r>
            <a:endParaRPr lang="zh-CN" altLang="en-US" sz="3200">
              <a:solidFill>
                <a:srgbClr val="85B622"/>
              </a:solidFill>
              <a:latin typeface="Impact" panose="020B0806030902050204" pitchFamily="34" charset="0"/>
              <a:ea typeface="微软雅黑" panose="020B0503020204020204" pitchFamily="34" charset="-122"/>
            </a:endParaRPr>
          </a:p>
        </p:txBody>
      </p:sp>
      <p:sp>
        <p:nvSpPr>
          <p:cNvPr id="16" name="MH_Other_10"/>
          <p:cNvSpPr/>
          <p:nvPr>
            <p:custDataLst>
              <p:tags r:id="rId12"/>
            </p:custDataLst>
          </p:nvPr>
        </p:nvSpPr>
        <p:spPr bwMode="auto">
          <a:xfrm>
            <a:off x="4381488" y="3029349"/>
            <a:ext cx="1404478" cy="73930"/>
          </a:xfrm>
          <a:custGeom>
            <a:avLst/>
            <a:gdLst>
              <a:gd name="T0" fmla="*/ 2147483647 w 1260"/>
              <a:gd name="T1" fmla="*/ 0 h 69"/>
              <a:gd name="T2" fmla="*/ 2147483647 w 1260"/>
              <a:gd name="T3" fmla="*/ 2147483647 h 69"/>
              <a:gd name="T4" fmla="*/ 0 w 1260"/>
              <a:gd name="T5" fmla="*/ 2147483647 h 69"/>
              <a:gd name="T6" fmla="*/ 2147483647 w 1260"/>
              <a:gd name="T7" fmla="*/ 0 h 69"/>
              <a:gd name="T8" fmla="*/ 2147483647 w 1260"/>
              <a:gd name="T9" fmla="*/ 0 h 69"/>
              <a:gd name="T10" fmla="*/ 0 60000 65536"/>
              <a:gd name="T11" fmla="*/ 0 60000 65536"/>
              <a:gd name="T12" fmla="*/ 0 60000 65536"/>
              <a:gd name="T13" fmla="*/ 0 60000 65536"/>
              <a:gd name="T14" fmla="*/ 0 60000 65536"/>
              <a:gd name="T15" fmla="*/ 0 w 1260"/>
              <a:gd name="T16" fmla="*/ 0 h 69"/>
              <a:gd name="T17" fmla="*/ 1260 w 1260"/>
              <a:gd name="T18" fmla="*/ 69 h 69"/>
            </a:gdLst>
            <a:ahLst/>
            <a:cxnLst>
              <a:cxn ang="T10">
                <a:pos x="T0" y="T1"/>
              </a:cxn>
              <a:cxn ang="T11">
                <a:pos x="T2" y="T3"/>
              </a:cxn>
              <a:cxn ang="T12">
                <a:pos x="T4" y="T5"/>
              </a:cxn>
              <a:cxn ang="T13">
                <a:pos x="T6" y="T7"/>
              </a:cxn>
              <a:cxn ang="T14">
                <a:pos x="T8" y="T9"/>
              </a:cxn>
            </a:cxnLst>
            <a:rect l="T15" t="T16" r="T17" b="T18"/>
            <a:pathLst>
              <a:path w="1260" h="69">
                <a:moveTo>
                  <a:pt x="1125" y="0"/>
                </a:moveTo>
                <a:lnTo>
                  <a:pt x="1260" y="69"/>
                </a:lnTo>
                <a:lnTo>
                  <a:pt x="0" y="69"/>
                </a:lnTo>
                <a:lnTo>
                  <a:pt x="135" y="0"/>
                </a:lnTo>
                <a:lnTo>
                  <a:pt x="1125" y="0"/>
                </a:lnTo>
                <a:close/>
              </a:path>
            </a:pathLst>
          </a:custGeom>
          <a:solidFill>
            <a:srgbClr val="E7E8E9"/>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7" name="MH_Other_11"/>
          <p:cNvSpPr/>
          <p:nvPr>
            <p:custDataLst>
              <p:tags r:id="rId13"/>
            </p:custDataLst>
          </p:nvPr>
        </p:nvSpPr>
        <p:spPr bwMode="auto">
          <a:xfrm>
            <a:off x="6310314" y="3000372"/>
            <a:ext cx="1696906" cy="73930"/>
          </a:xfrm>
          <a:custGeom>
            <a:avLst/>
            <a:gdLst>
              <a:gd name="T0" fmla="*/ 2147483647 w 1520"/>
              <a:gd name="T1" fmla="*/ 0 h 69"/>
              <a:gd name="T2" fmla="*/ 0 w 1520"/>
              <a:gd name="T3" fmla="*/ 2147483647 h 69"/>
              <a:gd name="T4" fmla="*/ 2147483647 w 1520"/>
              <a:gd name="T5" fmla="*/ 2147483647 h 69"/>
              <a:gd name="T6" fmla="*/ 2147483647 w 1520"/>
              <a:gd name="T7" fmla="*/ 0 h 69"/>
              <a:gd name="T8" fmla="*/ 2147483647 w 1520"/>
              <a:gd name="T9" fmla="*/ 0 h 69"/>
              <a:gd name="T10" fmla="*/ 0 60000 65536"/>
              <a:gd name="T11" fmla="*/ 0 60000 65536"/>
              <a:gd name="T12" fmla="*/ 0 60000 65536"/>
              <a:gd name="T13" fmla="*/ 0 60000 65536"/>
              <a:gd name="T14" fmla="*/ 0 60000 65536"/>
              <a:gd name="T15" fmla="*/ 0 w 1520"/>
              <a:gd name="T16" fmla="*/ 0 h 69"/>
              <a:gd name="T17" fmla="*/ 1520 w 1520"/>
              <a:gd name="T18" fmla="*/ 69 h 69"/>
            </a:gdLst>
            <a:ahLst/>
            <a:cxnLst>
              <a:cxn ang="T10">
                <a:pos x="T0" y="T1"/>
              </a:cxn>
              <a:cxn ang="T11">
                <a:pos x="T2" y="T3"/>
              </a:cxn>
              <a:cxn ang="T12">
                <a:pos x="T4" y="T5"/>
              </a:cxn>
              <a:cxn ang="T13">
                <a:pos x="T6" y="T7"/>
              </a:cxn>
              <a:cxn ang="T14">
                <a:pos x="T8" y="T9"/>
              </a:cxn>
            </a:cxnLst>
            <a:rect l="T15" t="T16" r="T17" b="T18"/>
            <a:pathLst>
              <a:path w="1520" h="69">
                <a:moveTo>
                  <a:pt x="163" y="0"/>
                </a:moveTo>
                <a:lnTo>
                  <a:pt x="0" y="69"/>
                </a:lnTo>
                <a:lnTo>
                  <a:pt x="1520" y="69"/>
                </a:lnTo>
                <a:lnTo>
                  <a:pt x="1357" y="0"/>
                </a:lnTo>
                <a:lnTo>
                  <a:pt x="163" y="0"/>
                </a:lnTo>
                <a:close/>
              </a:path>
            </a:pathLst>
          </a:custGeom>
          <a:solidFill>
            <a:srgbClr val="AD6003"/>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8" name="MH_Other_12"/>
          <p:cNvSpPr/>
          <p:nvPr>
            <p:custDataLst>
              <p:tags r:id="rId14"/>
            </p:custDataLst>
          </p:nvPr>
        </p:nvSpPr>
        <p:spPr bwMode="auto">
          <a:xfrm>
            <a:off x="6381752" y="2714620"/>
            <a:ext cx="1696906" cy="1861878"/>
          </a:xfrm>
          <a:custGeom>
            <a:avLst/>
            <a:gdLst>
              <a:gd name="T0" fmla="*/ 2147483647 w 641"/>
              <a:gd name="T1" fmla="*/ 0 h 746"/>
              <a:gd name="T2" fmla="*/ 2147483647 w 641"/>
              <a:gd name="T3" fmla="*/ 2147483647 h 746"/>
              <a:gd name="T4" fmla="*/ 2147483647 w 641"/>
              <a:gd name="T5" fmla="*/ 2147483647 h 746"/>
              <a:gd name="T6" fmla="*/ 0 w 641"/>
              <a:gd name="T7" fmla="*/ 2147483647 h 746"/>
              <a:gd name="T8" fmla="*/ 0 w 641"/>
              <a:gd name="T9" fmla="*/ 0 h 746"/>
              <a:gd name="T10" fmla="*/ 2147483647 w 641"/>
              <a:gd name="T11" fmla="*/ 0 h 746"/>
              <a:gd name="T12" fmla="*/ 0 60000 65536"/>
              <a:gd name="T13" fmla="*/ 0 60000 65536"/>
              <a:gd name="T14" fmla="*/ 0 60000 65536"/>
              <a:gd name="T15" fmla="*/ 0 60000 65536"/>
              <a:gd name="T16" fmla="*/ 0 60000 65536"/>
              <a:gd name="T17" fmla="*/ 0 60000 65536"/>
              <a:gd name="T18" fmla="*/ 0 w 641"/>
              <a:gd name="T19" fmla="*/ 0 h 746"/>
              <a:gd name="T20" fmla="*/ 641 w 641"/>
              <a:gd name="T21" fmla="*/ 746 h 746"/>
            </a:gdLst>
            <a:ahLst/>
            <a:cxnLst>
              <a:cxn ang="T12">
                <a:pos x="T0" y="T1"/>
              </a:cxn>
              <a:cxn ang="T13">
                <a:pos x="T2" y="T3"/>
              </a:cxn>
              <a:cxn ang="T14">
                <a:pos x="T4" y="T5"/>
              </a:cxn>
              <a:cxn ang="T15">
                <a:pos x="T6" y="T7"/>
              </a:cxn>
              <a:cxn ang="T16">
                <a:pos x="T8" y="T9"/>
              </a:cxn>
              <a:cxn ang="T17">
                <a:pos x="T10" y="T11"/>
              </a:cxn>
            </a:cxnLst>
            <a:rect l="T18" t="T19" r="T20" b="T21"/>
            <a:pathLst>
              <a:path w="641" h="746">
                <a:moveTo>
                  <a:pt x="641" y="0"/>
                </a:moveTo>
                <a:cubicBezTo>
                  <a:pt x="641" y="425"/>
                  <a:pt x="641" y="425"/>
                  <a:pt x="641" y="425"/>
                </a:cubicBezTo>
                <a:cubicBezTo>
                  <a:pt x="641" y="602"/>
                  <a:pt x="497" y="746"/>
                  <a:pt x="320" y="746"/>
                </a:cubicBezTo>
                <a:cubicBezTo>
                  <a:pt x="143" y="746"/>
                  <a:pt x="0" y="602"/>
                  <a:pt x="0" y="425"/>
                </a:cubicBezTo>
                <a:cubicBezTo>
                  <a:pt x="0" y="0"/>
                  <a:pt x="0" y="0"/>
                  <a:pt x="0" y="0"/>
                </a:cubicBezTo>
                <a:lnTo>
                  <a:pt x="641" y="0"/>
                </a:lnTo>
                <a:close/>
              </a:path>
            </a:pathLst>
          </a:custGeom>
          <a:solidFill>
            <a:srgbClr val="FA8C07"/>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19" name="MH_SubTitle_3"/>
          <p:cNvSpPr/>
          <p:nvPr>
            <p:custDataLst>
              <p:tags r:id="rId15"/>
            </p:custDataLst>
          </p:nvPr>
        </p:nvSpPr>
        <p:spPr bwMode="auto">
          <a:xfrm>
            <a:off x="6494464" y="2740040"/>
            <a:ext cx="1404478" cy="1723746"/>
          </a:xfrm>
          <a:custGeom>
            <a:avLst/>
            <a:gdLst>
              <a:gd name="T0" fmla="*/ 2147483647 w 531"/>
              <a:gd name="T1" fmla="*/ 0 h 691"/>
              <a:gd name="T2" fmla="*/ 2147483647 w 531"/>
              <a:gd name="T3" fmla="*/ 2147483647 h 691"/>
              <a:gd name="T4" fmla="*/ 2147483647 w 531"/>
              <a:gd name="T5" fmla="*/ 2147483647 h 691"/>
              <a:gd name="T6" fmla="*/ 0 w 531"/>
              <a:gd name="T7" fmla="*/ 2147483647 h 691"/>
              <a:gd name="T8" fmla="*/ 0 w 531"/>
              <a:gd name="T9" fmla="*/ 0 h 691"/>
              <a:gd name="T10" fmla="*/ 2147483647 w 531"/>
              <a:gd name="T11" fmla="*/ 0 h 691"/>
              <a:gd name="T12" fmla="*/ 0 60000 65536"/>
              <a:gd name="T13" fmla="*/ 0 60000 65536"/>
              <a:gd name="T14" fmla="*/ 0 60000 65536"/>
              <a:gd name="T15" fmla="*/ 0 60000 65536"/>
              <a:gd name="T16" fmla="*/ 0 60000 65536"/>
              <a:gd name="T17" fmla="*/ 0 60000 65536"/>
              <a:gd name="T18" fmla="*/ 0 w 531"/>
              <a:gd name="T19" fmla="*/ 0 h 691"/>
              <a:gd name="T20" fmla="*/ 531 w 531"/>
              <a:gd name="T21" fmla="*/ 691 h 691"/>
            </a:gdLst>
            <a:ahLst/>
            <a:cxnLst>
              <a:cxn ang="T12">
                <a:pos x="T0" y="T1"/>
              </a:cxn>
              <a:cxn ang="T13">
                <a:pos x="T2" y="T3"/>
              </a:cxn>
              <a:cxn ang="T14">
                <a:pos x="T4" y="T5"/>
              </a:cxn>
              <a:cxn ang="T15">
                <a:pos x="T6" y="T7"/>
              </a:cxn>
              <a:cxn ang="T16">
                <a:pos x="T8" y="T9"/>
              </a:cxn>
              <a:cxn ang="T17">
                <a:pos x="T10" y="T11"/>
              </a:cxn>
            </a:cxnLst>
            <a:rect l="T18" t="T19" r="T20" b="T21"/>
            <a:pathLst>
              <a:path w="531" h="691">
                <a:moveTo>
                  <a:pt x="531" y="0"/>
                </a:moveTo>
                <a:cubicBezTo>
                  <a:pt x="531" y="425"/>
                  <a:pt x="531" y="425"/>
                  <a:pt x="531" y="425"/>
                </a:cubicBezTo>
                <a:cubicBezTo>
                  <a:pt x="531" y="572"/>
                  <a:pt x="412" y="691"/>
                  <a:pt x="265" y="691"/>
                </a:cubicBezTo>
                <a:cubicBezTo>
                  <a:pt x="119" y="691"/>
                  <a:pt x="0" y="572"/>
                  <a:pt x="0" y="425"/>
                </a:cubicBezTo>
                <a:cubicBezTo>
                  <a:pt x="0" y="0"/>
                  <a:pt x="0" y="0"/>
                  <a:pt x="0" y="0"/>
                </a:cubicBezTo>
                <a:lnTo>
                  <a:pt x="531" y="0"/>
                </a:lnTo>
                <a:close/>
              </a:path>
            </a:pathLst>
          </a:custGeom>
          <a:solidFill>
            <a:srgbClr val="FFFFFF"/>
          </a:solidFill>
          <a:ln w="9525">
            <a:noFill/>
            <a:miter lim="800000"/>
          </a:ln>
        </p:spPr>
        <p:txBody>
          <a:bodyPr lIns="60000" tIns="0" rIns="60000" bIns="120000" anchor="ctr"/>
          <a:lstStyle/>
          <a:p>
            <a:pPr algn="ctr">
              <a:lnSpc>
                <a:spcPct val="110000"/>
              </a:lnSpc>
            </a:pPr>
            <a:r>
              <a:rPr lang="zh-CN" altLang="en-US" sz="2000" dirty="0">
                <a:solidFill>
                  <a:srgbClr val="080808"/>
                </a:solidFill>
                <a:latin typeface="Calibri" panose="020F0502020204030204" pitchFamily="34" charset="0"/>
                <a:ea typeface="微软雅黑" panose="020B0503020204020204" pitchFamily="34" charset="-122"/>
              </a:rPr>
              <a:t>自觉提升思想道德境界</a:t>
            </a:r>
          </a:p>
        </p:txBody>
      </p:sp>
      <p:sp>
        <p:nvSpPr>
          <p:cNvPr id="20" name="MH_Other_13"/>
          <p:cNvSpPr/>
          <p:nvPr>
            <p:custDataLst>
              <p:tags r:id="rId16"/>
            </p:custDataLst>
          </p:nvPr>
        </p:nvSpPr>
        <p:spPr bwMode="auto">
          <a:xfrm>
            <a:off x="6521452" y="2368526"/>
            <a:ext cx="1334460" cy="628409"/>
          </a:xfrm>
          <a:custGeom>
            <a:avLst/>
            <a:gdLst>
              <a:gd name="T0" fmla="*/ 2147483647 w 503"/>
              <a:gd name="T1" fmla="*/ 2147483647 h 252"/>
              <a:gd name="T2" fmla="*/ 2147483647 w 503"/>
              <a:gd name="T3" fmla="*/ 0 h 252"/>
              <a:gd name="T4" fmla="*/ 0 w 503"/>
              <a:gd name="T5" fmla="*/ 2147483647 h 252"/>
              <a:gd name="T6" fmla="*/ 2147483647 w 503"/>
              <a:gd name="T7" fmla="*/ 2147483647 h 252"/>
              <a:gd name="T8" fmla="*/ 0 60000 65536"/>
              <a:gd name="T9" fmla="*/ 0 60000 65536"/>
              <a:gd name="T10" fmla="*/ 0 60000 65536"/>
              <a:gd name="T11" fmla="*/ 0 60000 65536"/>
              <a:gd name="T12" fmla="*/ 0 w 503"/>
              <a:gd name="T13" fmla="*/ 0 h 252"/>
              <a:gd name="T14" fmla="*/ 503 w 503"/>
              <a:gd name="T15" fmla="*/ 252 h 252"/>
            </a:gdLst>
            <a:ahLst/>
            <a:cxnLst>
              <a:cxn ang="T8">
                <a:pos x="T0" y="T1"/>
              </a:cxn>
              <a:cxn ang="T9">
                <a:pos x="T2" y="T3"/>
              </a:cxn>
              <a:cxn ang="T10">
                <a:pos x="T4" y="T5"/>
              </a:cxn>
              <a:cxn ang="T11">
                <a:pos x="T6" y="T7"/>
              </a:cxn>
            </a:cxnLst>
            <a:rect l="T12" t="T13" r="T14" b="T15"/>
            <a:pathLst>
              <a:path w="503" h="252">
                <a:moveTo>
                  <a:pt x="503" y="252"/>
                </a:moveTo>
                <a:cubicBezTo>
                  <a:pt x="503" y="113"/>
                  <a:pt x="390" y="0"/>
                  <a:pt x="251" y="0"/>
                </a:cubicBezTo>
                <a:cubicBezTo>
                  <a:pt x="112" y="0"/>
                  <a:pt x="0" y="113"/>
                  <a:pt x="0" y="252"/>
                </a:cubicBezTo>
                <a:lnTo>
                  <a:pt x="503" y="252"/>
                </a:lnTo>
                <a:close/>
              </a:path>
            </a:pathLst>
          </a:custGeom>
          <a:solidFill>
            <a:srgbClr val="FA8C07"/>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21" name="MH_Other_14"/>
          <p:cNvSpPr/>
          <p:nvPr>
            <p:custDataLst>
              <p:tags r:id="rId17"/>
            </p:custDataLst>
          </p:nvPr>
        </p:nvSpPr>
        <p:spPr bwMode="auto">
          <a:xfrm>
            <a:off x="6610352" y="2475531"/>
            <a:ext cx="1105871" cy="521404"/>
          </a:xfrm>
          <a:custGeom>
            <a:avLst/>
            <a:gdLst>
              <a:gd name="T0" fmla="*/ 0 w 417"/>
              <a:gd name="T1" fmla="*/ 2147483646 h 209"/>
              <a:gd name="T2" fmla="*/ 2147483646 w 417"/>
              <a:gd name="T3" fmla="*/ 0 h 209"/>
              <a:gd name="T4" fmla="*/ 2147483646 w 417"/>
              <a:gd name="T5" fmla="*/ 2147483646 h 209"/>
              <a:gd name="T6" fmla="*/ 0 w 417"/>
              <a:gd name="T7" fmla="*/ 2147483646 h 209"/>
              <a:gd name="T8" fmla="*/ 0 60000 65536"/>
              <a:gd name="T9" fmla="*/ 0 60000 65536"/>
              <a:gd name="T10" fmla="*/ 0 60000 65536"/>
              <a:gd name="T11" fmla="*/ 0 60000 65536"/>
              <a:gd name="T12" fmla="*/ 0 w 417"/>
              <a:gd name="T13" fmla="*/ 0 h 209"/>
              <a:gd name="T14" fmla="*/ 417 w 417"/>
              <a:gd name="T15" fmla="*/ 209 h 209"/>
            </a:gdLst>
            <a:ahLst/>
            <a:cxnLst>
              <a:cxn ang="T8">
                <a:pos x="T0" y="T1"/>
              </a:cxn>
              <a:cxn ang="T9">
                <a:pos x="T2" y="T3"/>
              </a:cxn>
              <a:cxn ang="T10">
                <a:pos x="T4" y="T5"/>
              </a:cxn>
              <a:cxn ang="T11">
                <a:pos x="T6" y="T7"/>
              </a:cxn>
            </a:cxnLst>
            <a:rect l="T12" t="T13" r="T14" b="T15"/>
            <a:pathLst>
              <a:path w="417" h="209">
                <a:moveTo>
                  <a:pt x="0" y="209"/>
                </a:moveTo>
                <a:cubicBezTo>
                  <a:pt x="0" y="94"/>
                  <a:pt x="93" y="0"/>
                  <a:pt x="208" y="0"/>
                </a:cubicBezTo>
                <a:cubicBezTo>
                  <a:pt x="323" y="0"/>
                  <a:pt x="417" y="94"/>
                  <a:pt x="417" y="209"/>
                </a:cubicBezTo>
                <a:lnTo>
                  <a:pt x="0" y="209"/>
                </a:lnTo>
                <a:close/>
              </a:path>
            </a:pathLst>
          </a:custGeom>
          <a:solidFill>
            <a:srgbClr val="FFFFFF"/>
          </a:solidFill>
          <a:ln>
            <a:noFill/>
          </a:ln>
        </p:spPr>
        <p:txBody>
          <a:bodyPr lIns="0" tIns="60000" rIns="0" bIns="0" anchor="ct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a:defRPr/>
            </a:pPr>
            <a:r>
              <a:rPr lang="en-US" altLang="zh-CN" sz="3200">
                <a:solidFill>
                  <a:srgbClr val="FA8C07"/>
                </a:solidFill>
                <a:latin typeface="Impact" panose="020B0806030902050204" pitchFamily="34" charset="0"/>
                <a:ea typeface="微软雅黑" panose="020B0503020204020204" pitchFamily="34" charset="-122"/>
              </a:rPr>
              <a:t>C</a:t>
            </a:r>
            <a:endParaRPr lang="zh-CN" altLang="en-US" sz="3200">
              <a:solidFill>
                <a:srgbClr val="FA8C07"/>
              </a:solidFill>
              <a:latin typeface="Impact" panose="020B0806030902050204" pitchFamily="34" charset="0"/>
              <a:ea typeface="微软雅黑" panose="020B0503020204020204" pitchFamily="34" charset="-122"/>
            </a:endParaRPr>
          </a:p>
        </p:txBody>
      </p:sp>
      <p:sp>
        <p:nvSpPr>
          <p:cNvPr id="22" name="MH_Other_15"/>
          <p:cNvSpPr/>
          <p:nvPr>
            <p:custDataLst>
              <p:tags r:id="rId18"/>
            </p:custDataLst>
          </p:nvPr>
        </p:nvSpPr>
        <p:spPr bwMode="auto">
          <a:xfrm>
            <a:off x="6494464" y="2983331"/>
            <a:ext cx="1404478" cy="73930"/>
          </a:xfrm>
          <a:custGeom>
            <a:avLst/>
            <a:gdLst>
              <a:gd name="T0" fmla="*/ 2147483647 w 1260"/>
              <a:gd name="T1" fmla="*/ 0 h 69"/>
              <a:gd name="T2" fmla="*/ 2147483647 w 1260"/>
              <a:gd name="T3" fmla="*/ 2147483647 h 69"/>
              <a:gd name="T4" fmla="*/ 0 w 1260"/>
              <a:gd name="T5" fmla="*/ 2147483647 h 69"/>
              <a:gd name="T6" fmla="*/ 2147483647 w 1260"/>
              <a:gd name="T7" fmla="*/ 0 h 69"/>
              <a:gd name="T8" fmla="*/ 2147483647 w 1260"/>
              <a:gd name="T9" fmla="*/ 0 h 69"/>
              <a:gd name="T10" fmla="*/ 0 60000 65536"/>
              <a:gd name="T11" fmla="*/ 0 60000 65536"/>
              <a:gd name="T12" fmla="*/ 0 60000 65536"/>
              <a:gd name="T13" fmla="*/ 0 60000 65536"/>
              <a:gd name="T14" fmla="*/ 0 60000 65536"/>
              <a:gd name="T15" fmla="*/ 0 w 1260"/>
              <a:gd name="T16" fmla="*/ 0 h 69"/>
              <a:gd name="T17" fmla="*/ 1260 w 1260"/>
              <a:gd name="T18" fmla="*/ 69 h 69"/>
            </a:gdLst>
            <a:ahLst/>
            <a:cxnLst>
              <a:cxn ang="T10">
                <a:pos x="T0" y="T1"/>
              </a:cxn>
              <a:cxn ang="T11">
                <a:pos x="T2" y="T3"/>
              </a:cxn>
              <a:cxn ang="T12">
                <a:pos x="T4" y="T5"/>
              </a:cxn>
              <a:cxn ang="T13">
                <a:pos x="T6" y="T7"/>
              </a:cxn>
              <a:cxn ang="T14">
                <a:pos x="T8" y="T9"/>
              </a:cxn>
            </a:cxnLst>
            <a:rect l="T15" t="T16" r="T17" b="T18"/>
            <a:pathLst>
              <a:path w="1260" h="69">
                <a:moveTo>
                  <a:pt x="1125" y="0"/>
                </a:moveTo>
                <a:lnTo>
                  <a:pt x="1260" y="69"/>
                </a:lnTo>
                <a:lnTo>
                  <a:pt x="0" y="69"/>
                </a:lnTo>
                <a:lnTo>
                  <a:pt x="135" y="0"/>
                </a:lnTo>
                <a:lnTo>
                  <a:pt x="1125" y="0"/>
                </a:lnTo>
                <a:close/>
              </a:path>
            </a:pathLst>
          </a:custGeom>
          <a:solidFill>
            <a:srgbClr val="E7E8E9"/>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23" name="MH_Other_16"/>
          <p:cNvSpPr/>
          <p:nvPr>
            <p:custDataLst>
              <p:tags r:id="rId19"/>
            </p:custDataLst>
          </p:nvPr>
        </p:nvSpPr>
        <p:spPr bwMode="auto">
          <a:xfrm>
            <a:off x="8524892" y="3143248"/>
            <a:ext cx="1696906" cy="73930"/>
          </a:xfrm>
          <a:custGeom>
            <a:avLst/>
            <a:gdLst>
              <a:gd name="T0" fmla="*/ 2147483647 w 1520"/>
              <a:gd name="T1" fmla="*/ 0 h 69"/>
              <a:gd name="T2" fmla="*/ 0 w 1520"/>
              <a:gd name="T3" fmla="*/ 2147483647 h 69"/>
              <a:gd name="T4" fmla="*/ 2147483647 w 1520"/>
              <a:gd name="T5" fmla="*/ 2147483647 h 69"/>
              <a:gd name="T6" fmla="*/ 2147483647 w 1520"/>
              <a:gd name="T7" fmla="*/ 0 h 69"/>
              <a:gd name="T8" fmla="*/ 2147483647 w 1520"/>
              <a:gd name="T9" fmla="*/ 0 h 69"/>
              <a:gd name="T10" fmla="*/ 0 60000 65536"/>
              <a:gd name="T11" fmla="*/ 0 60000 65536"/>
              <a:gd name="T12" fmla="*/ 0 60000 65536"/>
              <a:gd name="T13" fmla="*/ 0 60000 65536"/>
              <a:gd name="T14" fmla="*/ 0 60000 65536"/>
              <a:gd name="T15" fmla="*/ 0 w 1520"/>
              <a:gd name="T16" fmla="*/ 0 h 69"/>
              <a:gd name="T17" fmla="*/ 1520 w 1520"/>
              <a:gd name="T18" fmla="*/ 69 h 69"/>
            </a:gdLst>
            <a:ahLst/>
            <a:cxnLst>
              <a:cxn ang="T10">
                <a:pos x="T0" y="T1"/>
              </a:cxn>
              <a:cxn ang="T11">
                <a:pos x="T2" y="T3"/>
              </a:cxn>
              <a:cxn ang="T12">
                <a:pos x="T4" y="T5"/>
              </a:cxn>
              <a:cxn ang="T13">
                <a:pos x="T6" y="T7"/>
              </a:cxn>
              <a:cxn ang="T14">
                <a:pos x="T8" y="T9"/>
              </a:cxn>
            </a:cxnLst>
            <a:rect l="T15" t="T16" r="T17" b="T18"/>
            <a:pathLst>
              <a:path w="1520" h="69">
                <a:moveTo>
                  <a:pt x="163" y="0"/>
                </a:moveTo>
                <a:lnTo>
                  <a:pt x="0" y="69"/>
                </a:lnTo>
                <a:lnTo>
                  <a:pt x="1520" y="69"/>
                </a:lnTo>
                <a:lnTo>
                  <a:pt x="1357" y="0"/>
                </a:lnTo>
                <a:lnTo>
                  <a:pt x="163" y="0"/>
                </a:lnTo>
                <a:close/>
              </a:path>
            </a:pathLst>
          </a:custGeom>
          <a:solidFill>
            <a:srgbClr val="750805"/>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24" name="MH_Other_17"/>
          <p:cNvSpPr/>
          <p:nvPr>
            <p:custDataLst>
              <p:tags r:id="rId20"/>
            </p:custDataLst>
          </p:nvPr>
        </p:nvSpPr>
        <p:spPr bwMode="auto">
          <a:xfrm>
            <a:off x="8596330" y="2786058"/>
            <a:ext cx="1696906" cy="1861878"/>
          </a:xfrm>
          <a:custGeom>
            <a:avLst/>
            <a:gdLst>
              <a:gd name="T0" fmla="*/ 2147483647 w 641"/>
              <a:gd name="T1" fmla="*/ 0 h 746"/>
              <a:gd name="T2" fmla="*/ 2147483647 w 641"/>
              <a:gd name="T3" fmla="*/ 2147483647 h 746"/>
              <a:gd name="T4" fmla="*/ 2147483647 w 641"/>
              <a:gd name="T5" fmla="*/ 2147483647 h 746"/>
              <a:gd name="T6" fmla="*/ 0 w 641"/>
              <a:gd name="T7" fmla="*/ 2147483647 h 746"/>
              <a:gd name="T8" fmla="*/ 0 w 641"/>
              <a:gd name="T9" fmla="*/ 0 h 746"/>
              <a:gd name="T10" fmla="*/ 2147483647 w 641"/>
              <a:gd name="T11" fmla="*/ 0 h 746"/>
              <a:gd name="T12" fmla="*/ 0 60000 65536"/>
              <a:gd name="T13" fmla="*/ 0 60000 65536"/>
              <a:gd name="T14" fmla="*/ 0 60000 65536"/>
              <a:gd name="T15" fmla="*/ 0 60000 65536"/>
              <a:gd name="T16" fmla="*/ 0 60000 65536"/>
              <a:gd name="T17" fmla="*/ 0 60000 65536"/>
              <a:gd name="T18" fmla="*/ 0 w 641"/>
              <a:gd name="T19" fmla="*/ 0 h 746"/>
              <a:gd name="T20" fmla="*/ 641 w 641"/>
              <a:gd name="T21" fmla="*/ 746 h 746"/>
            </a:gdLst>
            <a:ahLst/>
            <a:cxnLst>
              <a:cxn ang="T12">
                <a:pos x="T0" y="T1"/>
              </a:cxn>
              <a:cxn ang="T13">
                <a:pos x="T2" y="T3"/>
              </a:cxn>
              <a:cxn ang="T14">
                <a:pos x="T4" y="T5"/>
              </a:cxn>
              <a:cxn ang="T15">
                <a:pos x="T6" y="T7"/>
              </a:cxn>
              <a:cxn ang="T16">
                <a:pos x="T8" y="T9"/>
              </a:cxn>
              <a:cxn ang="T17">
                <a:pos x="T10" y="T11"/>
              </a:cxn>
            </a:cxnLst>
            <a:rect l="T18" t="T19" r="T20" b="T21"/>
            <a:pathLst>
              <a:path w="641" h="746">
                <a:moveTo>
                  <a:pt x="641" y="0"/>
                </a:moveTo>
                <a:cubicBezTo>
                  <a:pt x="641" y="425"/>
                  <a:pt x="641" y="425"/>
                  <a:pt x="641" y="425"/>
                </a:cubicBezTo>
                <a:cubicBezTo>
                  <a:pt x="641" y="602"/>
                  <a:pt x="497" y="746"/>
                  <a:pt x="320" y="746"/>
                </a:cubicBezTo>
                <a:cubicBezTo>
                  <a:pt x="143" y="746"/>
                  <a:pt x="0" y="602"/>
                  <a:pt x="0" y="425"/>
                </a:cubicBezTo>
                <a:cubicBezTo>
                  <a:pt x="0" y="0"/>
                  <a:pt x="0" y="0"/>
                  <a:pt x="0" y="0"/>
                </a:cubicBezTo>
                <a:lnTo>
                  <a:pt x="641" y="0"/>
                </a:lnTo>
                <a:close/>
              </a:path>
            </a:pathLst>
          </a:custGeom>
          <a:solidFill>
            <a:srgbClr val="C00C08"/>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25" name="MH_SubTitle_4"/>
          <p:cNvSpPr/>
          <p:nvPr>
            <p:custDataLst>
              <p:tags r:id="rId21"/>
            </p:custDataLst>
          </p:nvPr>
        </p:nvSpPr>
        <p:spPr bwMode="auto">
          <a:xfrm>
            <a:off x="8707455" y="2811478"/>
            <a:ext cx="1408596" cy="1723746"/>
          </a:xfrm>
          <a:custGeom>
            <a:avLst/>
            <a:gdLst>
              <a:gd name="T0" fmla="*/ 2147483647 w 531"/>
              <a:gd name="T1" fmla="*/ 0 h 691"/>
              <a:gd name="T2" fmla="*/ 2147483647 w 531"/>
              <a:gd name="T3" fmla="*/ 2147483647 h 691"/>
              <a:gd name="T4" fmla="*/ 2147483647 w 531"/>
              <a:gd name="T5" fmla="*/ 2147483647 h 691"/>
              <a:gd name="T6" fmla="*/ 0 w 531"/>
              <a:gd name="T7" fmla="*/ 2147483647 h 691"/>
              <a:gd name="T8" fmla="*/ 0 w 531"/>
              <a:gd name="T9" fmla="*/ 0 h 691"/>
              <a:gd name="T10" fmla="*/ 2147483647 w 531"/>
              <a:gd name="T11" fmla="*/ 0 h 691"/>
              <a:gd name="T12" fmla="*/ 0 60000 65536"/>
              <a:gd name="T13" fmla="*/ 0 60000 65536"/>
              <a:gd name="T14" fmla="*/ 0 60000 65536"/>
              <a:gd name="T15" fmla="*/ 0 60000 65536"/>
              <a:gd name="T16" fmla="*/ 0 60000 65536"/>
              <a:gd name="T17" fmla="*/ 0 60000 65536"/>
              <a:gd name="T18" fmla="*/ 0 w 531"/>
              <a:gd name="T19" fmla="*/ 0 h 691"/>
              <a:gd name="T20" fmla="*/ 531 w 531"/>
              <a:gd name="T21" fmla="*/ 691 h 691"/>
            </a:gdLst>
            <a:ahLst/>
            <a:cxnLst>
              <a:cxn ang="T12">
                <a:pos x="T0" y="T1"/>
              </a:cxn>
              <a:cxn ang="T13">
                <a:pos x="T2" y="T3"/>
              </a:cxn>
              <a:cxn ang="T14">
                <a:pos x="T4" y="T5"/>
              </a:cxn>
              <a:cxn ang="T15">
                <a:pos x="T6" y="T7"/>
              </a:cxn>
              <a:cxn ang="T16">
                <a:pos x="T8" y="T9"/>
              </a:cxn>
              <a:cxn ang="T17">
                <a:pos x="T10" y="T11"/>
              </a:cxn>
            </a:cxnLst>
            <a:rect l="T18" t="T19" r="T20" b="T21"/>
            <a:pathLst>
              <a:path w="531" h="691">
                <a:moveTo>
                  <a:pt x="531" y="0"/>
                </a:moveTo>
                <a:cubicBezTo>
                  <a:pt x="531" y="425"/>
                  <a:pt x="531" y="425"/>
                  <a:pt x="531" y="425"/>
                </a:cubicBezTo>
                <a:cubicBezTo>
                  <a:pt x="531" y="572"/>
                  <a:pt x="412" y="691"/>
                  <a:pt x="265" y="691"/>
                </a:cubicBezTo>
                <a:cubicBezTo>
                  <a:pt x="119" y="691"/>
                  <a:pt x="0" y="572"/>
                  <a:pt x="0" y="425"/>
                </a:cubicBezTo>
                <a:cubicBezTo>
                  <a:pt x="0" y="0"/>
                  <a:pt x="0" y="0"/>
                  <a:pt x="0" y="0"/>
                </a:cubicBezTo>
                <a:lnTo>
                  <a:pt x="531" y="0"/>
                </a:lnTo>
                <a:close/>
              </a:path>
            </a:pathLst>
          </a:custGeom>
          <a:solidFill>
            <a:srgbClr val="FFFFFF"/>
          </a:solidFill>
          <a:ln w="9525">
            <a:noFill/>
            <a:miter lim="800000"/>
          </a:ln>
        </p:spPr>
        <p:txBody>
          <a:bodyPr lIns="60000" tIns="0" rIns="60000" bIns="120000" anchor="ctr"/>
          <a:lstStyle/>
          <a:p>
            <a:pPr algn="ctr">
              <a:lnSpc>
                <a:spcPct val="110000"/>
              </a:lnSpc>
            </a:pPr>
            <a:r>
              <a:rPr lang="zh-CN" altLang="en-US" sz="2000" dirty="0">
                <a:solidFill>
                  <a:srgbClr val="080808"/>
                </a:solidFill>
                <a:latin typeface="Calibri" panose="020F0502020204030204" pitchFamily="34" charset="0"/>
                <a:ea typeface="微软雅黑" panose="020B0503020204020204" pitchFamily="34" charset="-122"/>
              </a:rPr>
              <a:t>自觉带头树立良好家风 </a:t>
            </a:r>
          </a:p>
        </p:txBody>
      </p:sp>
      <p:sp>
        <p:nvSpPr>
          <p:cNvPr id="26" name="MH_Other_18"/>
          <p:cNvSpPr/>
          <p:nvPr>
            <p:custDataLst>
              <p:tags r:id="rId22"/>
            </p:custDataLst>
          </p:nvPr>
        </p:nvSpPr>
        <p:spPr bwMode="auto">
          <a:xfrm>
            <a:off x="8737618" y="2439964"/>
            <a:ext cx="1330341" cy="628409"/>
          </a:xfrm>
          <a:custGeom>
            <a:avLst/>
            <a:gdLst>
              <a:gd name="T0" fmla="*/ 2147483647 w 503"/>
              <a:gd name="T1" fmla="*/ 2147483647 h 252"/>
              <a:gd name="T2" fmla="*/ 2147483647 w 503"/>
              <a:gd name="T3" fmla="*/ 0 h 252"/>
              <a:gd name="T4" fmla="*/ 0 w 503"/>
              <a:gd name="T5" fmla="*/ 2147483647 h 252"/>
              <a:gd name="T6" fmla="*/ 2147483647 w 503"/>
              <a:gd name="T7" fmla="*/ 2147483647 h 252"/>
              <a:gd name="T8" fmla="*/ 0 60000 65536"/>
              <a:gd name="T9" fmla="*/ 0 60000 65536"/>
              <a:gd name="T10" fmla="*/ 0 60000 65536"/>
              <a:gd name="T11" fmla="*/ 0 60000 65536"/>
              <a:gd name="T12" fmla="*/ 0 w 503"/>
              <a:gd name="T13" fmla="*/ 0 h 252"/>
              <a:gd name="T14" fmla="*/ 503 w 503"/>
              <a:gd name="T15" fmla="*/ 252 h 252"/>
            </a:gdLst>
            <a:ahLst/>
            <a:cxnLst>
              <a:cxn ang="T8">
                <a:pos x="T0" y="T1"/>
              </a:cxn>
              <a:cxn ang="T9">
                <a:pos x="T2" y="T3"/>
              </a:cxn>
              <a:cxn ang="T10">
                <a:pos x="T4" y="T5"/>
              </a:cxn>
              <a:cxn ang="T11">
                <a:pos x="T6" y="T7"/>
              </a:cxn>
            </a:cxnLst>
            <a:rect l="T12" t="T13" r="T14" b="T15"/>
            <a:pathLst>
              <a:path w="503" h="252">
                <a:moveTo>
                  <a:pt x="503" y="252"/>
                </a:moveTo>
                <a:cubicBezTo>
                  <a:pt x="503" y="113"/>
                  <a:pt x="390" y="0"/>
                  <a:pt x="251" y="0"/>
                </a:cubicBezTo>
                <a:cubicBezTo>
                  <a:pt x="112" y="0"/>
                  <a:pt x="0" y="113"/>
                  <a:pt x="0" y="252"/>
                </a:cubicBezTo>
                <a:lnTo>
                  <a:pt x="503" y="252"/>
                </a:lnTo>
                <a:close/>
              </a:path>
            </a:pathLst>
          </a:custGeom>
          <a:solidFill>
            <a:srgbClr val="C00C08"/>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27" name="MH_Other_19"/>
          <p:cNvSpPr/>
          <p:nvPr>
            <p:custDataLst>
              <p:tags r:id="rId23"/>
            </p:custDataLst>
          </p:nvPr>
        </p:nvSpPr>
        <p:spPr bwMode="auto">
          <a:xfrm>
            <a:off x="8824930" y="2546969"/>
            <a:ext cx="1103812" cy="521404"/>
          </a:xfrm>
          <a:custGeom>
            <a:avLst/>
            <a:gdLst>
              <a:gd name="T0" fmla="*/ 0 w 417"/>
              <a:gd name="T1" fmla="*/ 2147483646 h 209"/>
              <a:gd name="T2" fmla="*/ 2147483646 w 417"/>
              <a:gd name="T3" fmla="*/ 0 h 209"/>
              <a:gd name="T4" fmla="*/ 2147483646 w 417"/>
              <a:gd name="T5" fmla="*/ 2147483646 h 209"/>
              <a:gd name="T6" fmla="*/ 0 w 417"/>
              <a:gd name="T7" fmla="*/ 2147483646 h 209"/>
              <a:gd name="T8" fmla="*/ 0 60000 65536"/>
              <a:gd name="T9" fmla="*/ 0 60000 65536"/>
              <a:gd name="T10" fmla="*/ 0 60000 65536"/>
              <a:gd name="T11" fmla="*/ 0 60000 65536"/>
              <a:gd name="T12" fmla="*/ 0 w 417"/>
              <a:gd name="T13" fmla="*/ 0 h 209"/>
              <a:gd name="T14" fmla="*/ 417 w 417"/>
              <a:gd name="T15" fmla="*/ 209 h 209"/>
            </a:gdLst>
            <a:ahLst/>
            <a:cxnLst>
              <a:cxn ang="T8">
                <a:pos x="T0" y="T1"/>
              </a:cxn>
              <a:cxn ang="T9">
                <a:pos x="T2" y="T3"/>
              </a:cxn>
              <a:cxn ang="T10">
                <a:pos x="T4" y="T5"/>
              </a:cxn>
              <a:cxn ang="T11">
                <a:pos x="T6" y="T7"/>
              </a:cxn>
            </a:cxnLst>
            <a:rect l="T12" t="T13" r="T14" b="T15"/>
            <a:pathLst>
              <a:path w="417" h="209">
                <a:moveTo>
                  <a:pt x="0" y="209"/>
                </a:moveTo>
                <a:cubicBezTo>
                  <a:pt x="0" y="94"/>
                  <a:pt x="93" y="0"/>
                  <a:pt x="208" y="0"/>
                </a:cubicBezTo>
                <a:cubicBezTo>
                  <a:pt x="323" y="0"/>
                  <a:pt x="417" y="94"/>
                  <a:pt x="417" y="209"/>
                </a:cubicBezTo>
                <a:lnTo>
                  <a:pt x="0" y="209"/>
                </a:lnTo>
                <a:close/>
              </a:path>
            </a:pathLst>
          </a:custGeom>
          <a:solidFill>
            <a:srgbClr val="FFFFFF"/>
          </a:solidFill>
          <a:ln>
            <a:noFill/>
          </a:ln>
        </p:spPr>
        <p:txBody>
          <a:bodyPr lIns="0" tIns="60000" rIns="0" bIns="0" anchor="ct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a:defRPr/>
            </a:pPr>
            <a:r>
              <a:rPr lang="en-US" altLang="zh-CN" sz="3200" dirty="0">
                <a:solidFill>
                  <a:srgbClr val="C00C08"/>
                </a:solidFill>
                <a:latin typeface="Impact" panose="020B0806030902050204" pitchFamily="34" charset="0"/>
                <a:ea typeface="微软雅黑" panose="020B0503020204020204" pitchFamily="34" charset="-122"/>
              </a:rPr>
              <a:t>D</a:t>
            </a:r>
            <a:endParaRPr lang="zh-CN" altLang="en-US" sz="3200" dirty="0">
              <a:solidFill>
                <a:srgbClr val="C00C08"/>
              </a:solidFill>
              <a:latin typeface="Impact" panose="020B0806030902050204" pitchFamily="34" charset="0"/>
              <a:ea typeface="微软雅黑" panose="020B0503020204020204" pitchFamily="34" charset="-122"/>
            </a:endParaRPr>
          </a:p>
        </p:txBody>
      </p:sp>
      <p:sp>
        <p:nvSpPr>
          <p:cNvPr id="28" name="MH_Other_20"/>
          <p:cNvSpPr/>
          <p:nvPr>
            <p:custDataLst>
              <p:tags r:id="rId24"/>
            </p:custDataLst>
          </p:nvPr>
        </p:nvSpPr>
        <p:spPr bwMode="auto">
          <a:xfrm>
            <a:off x="8667768" y="3071810"/>
            <a:ext cx="1408596" cy="73930"/>
          </a:xfrm>
          <a:custGeom>
            <a:avLst/>
            <a:gdLst>
              <a:gd name="T0" fmla="*/ 2147483647 w 1260"/>
              <a:gd name="T1" fmla="*/ 0 h 69"/>
              <a:gd name="T2" fmla="*/ 2147483647 w 1260"/>
              <a:gd name="T3" fmla="*/ 2147483647 h 69"/>
              <a:gd name="T4" fmla="*/ 0 w 1260"/>
              <a:gd name="T5" fmla="*/ 2147483647 h 69"/>
              <a:gd name="T6" fmla="*/ 2147483647 w 1260"/>
              <a:gd name="T7" fmla="*/ 0 h 69"/>
              <a:gd name="T8" fmla="*/ 2147483647 w 1260"/>
              <a:gd name="T9" fmla="*/ 0 h 69"/>
              <a:gd name="T10" fmla="*/ 0 60000 65536"/>
              <a:gd name="T11" fmla="*/ 0 60000 65536"/>
              <a:gd name="T12" fmla="*/ 0 60000 65536"/>
              <a:gd name="T13" fmla="*/ 0 60000 65536"/>
              <a:gd name="T14" fmla="*/ 0 60000 65536"/>
              <a:gd name="T15" fmla="*/ 0 w 1260"/>
              <a:gd name="T16" fmla="*/ 0 h 69"/>
              <a:gd name="T17" fmla="*/ 1260 w 1260"/>
              <a:gd name="T18" fmla="*/ 69 h 69"/>
            </a:gdLst>
            <a:ahLst/>
            <a:cxnLst>
              <a:cxn ang="T10">
                <a:pos x="T0" y="T1"/>
              </a:cxn>
              <a:cxn ang="T11">
                <a:pos x="T2" y="T3"/>
              </a:cxn>
              <a:cxn ang="T12">
                <a:pos x="T4" y="T5"/>
              </a:cxn>
              <a:cxn ang="T13">
                <a:pos x="T6" y="T7"/>
              </a:cxn>
              <a:cxn ang="T14">
                <a:pos x="T8" y="T9"/>
              </a:cxn>
            </a:cxnLst>
            <a:rect l="T15" t="T16" r="T17" b="T18"/>
            <a:pathLst>
              <a:path w="1260" h="69">
                <a:moveTo>
                  <a:pt x="1125" y="0"/>
                </a:moveTo>
                <a:lnTo>
                  <a:pt x="1260" y="69"/>
                </a:lnTo>
                <a:lnTo>
                  <a:pt x="0" y="69"/>
                </a:lnTo>
                <a:lnTo>
                  <a:pt x="135" y="0"/>
                </a:lnTo>
                <a:lnTo>
                  <a:pt x="1125" y="0"/>
                </a:lnTo>
                <a:close/>
              </a:path>
            </a:pathLst>
          </a:custGeom>
          <a:solidFill>
            <a:srgbClr val="E7E8E9"/>
          </a:solidFill>
          <a:ln w="9525">
            <a:noFill/>
            <a:miter lim="800000"/>
          </a:ln>
        </p:spPr>
        <p:txBody>
          <a:bodyPr/>
          <a:lstStyle/>
          <a:p>
            <a:pPr eaLnBrk="0" hangingPunct="0"/>
            <a:endParaRPr lang="zh-CN" altLang="en-US">
              <a:solidFill>
                <a:srgbClr val="000000"/>
              </a:solidFill>
              <a:latin typeface="Arial" panose="020B0604020202020204" pitchFamily="34" charset="0"/>
              <a:ea typeface="宋体" panose="02010600030101010101" pitchFamily="2" charset="-122"/>
            </a:endParaRPr>
          </a:p>
        </p:txBody>
      </p:sp>
      <p:sp>
        <p:nvSpPr>
          <p:cNvPr id="32" name="矩形 31"/>
          <p:cNvSpPr/>
          <p:nvPr/>
        </p:nvSpPr>
        <p:spPr>
          <a:xfrm>
            <a:off x="3667108" y="925776"/>
            <a:ext cx="5595807" cy="646331"/>
          </a:xfrm>
          <a:prstGeom prst="rect">
            <a:avLst/>
          </a:prstGeom>
        </p:spPr>
        <p:txBody>
          <a:bodyPr wrap="square">
            <a:spAutoFit/>
          </a:bodyPr>
          <a:lstStyle/>
          <a:p>
            <a:pPr eaLnBrk="0" hangingPunct="0">
              <a:defRPr/>
            </a:pPr>
            <a:r>
              <a:rPr lang="zh-CN" altLang="zh-CN" sz="3600" b="1" kern="100" dirty="0" smtClean="0">
                <a:latin typeface="Times New Roman" panose="02020603050405020304" pitchFamily="18" charset="0"/>
                <a:cs typeface="宋体" panose="02010600030101010101" pitchFamily="2" charset="-122"/>
              </a:rPr>
              <a:t>“</a:t>
            </a:r>
            <a:r>
              <a:rPr lang="zh-CN" altLang="en-US" sz="3600" b="1" kern="100" dirty="0" smtClean="0">
                <a:solidFill>
                  <a:srgbClr val="111111"/>
                </a:solidFill>
                <a:latin typeface="Times New Roman" panose="02020603050405020304" pitchFamily="18" charset="0"/>
                <a:cs typeface="宋体" panose="02010600030101010101" pitchFamily="2" charset="-122"/>
              </a:rPr>
              <a:t>领导干部</a:t>
            </a:r>
            <a:r>
              <a:rPr lang="zh-CN" altLang="en-US" sz="3600" b="1" kern="100" dirty="0" smtClean="0">
                <a:latin typeface="Times New Roman" panose="02020603050405020304" pitchFamily="18" charset="0"/>
                <a:cs typeface="宋体" panose="02010600030101010101" pitchFamily="2" charset="-122"/>
              </a:rPr>
              <a:t>规范</a:t>
            </a:r>
            <a:r>
              <a:rPr lang="zh-CN" altLang="zh-CN" sz="3600" b="1" kern="100" dirty="0" smtClean="0">
                <a:latin typeface="Times New Roman" panose="02020603050405020304" pitchFamily="18" charset="0"/>
                <a:cs typeface="宋体" panose="02010600030101010101" pitchFamily="2" charset="-122"/>
              </a:rPr>
              <a:t>”</a:t>
            </a:r>
            <a:endParaRPr lang="en-US" altLang="zh-CN" sz="3600" b="1" kern="100" dirty="0">
              <a:latin typeface="Times New Roman" panose="02020603050405020304" pitchFamily="18" charset="0"/>
              <a:cs typeface="宋体" panose="02010600030101010101" pitchFamily="2" charset="-122"/>
            </a:endParaRPr>
          </a:p>
        </p:txBody>
      </p:sp>
      <p:sp>
        <p:nvSpPr>
          <p:cNvPr id="33" name="矩形 32"/>
          <p:cNvSpPr/>
          <p:nvPr/>
        </p:nvSpPr>
        <p:spPr>
          <a:xfrm>
            <a:off x="2065874" y="5053070"/>
            <a:ext cx="1836581" cy="461665"/>
          </a:xfrm>
          <a:prstGeom prst="rect">
            <a:avLst/>
          </a:prstGeom>
        </p:spPr>
        <p:txBody>
          <a:bodyPr wrap="square">
            <a:spAutoFit/>
          </a:bodyPr>
          <a:lstStyle/>
          <a:p>
            <a:pPr eaLnBrk="0" hangingPunct="0">
              <a:defRPr/>
            </a:pPr>
            <a:r>
              <a:rPr lang="zh-CN" altLang="zh-CN" sz="2400" dirty="0">
                <a:solidFill>
                  <a:srgbClr val="C00000"/>
                </a:solidFill>
                <a:latin typeface="+mn-ea"/>
                <a:ea typeface="+mn-ea"/>
                <a:cs typeface="宋体" panose="02010600030101010101" pitchFamily="2" charset="-122"/>
              </a:rPr>
              <a:t>廉洁</a:t>
            </a:r>
            <a:r>
              <a:rPr lang="zh-CN" altLang="en-US" sz="2400" dirty="0">
                <a:solidFill>
                  <a:srgbClr val="C00000"/>
                </a:solidFill>
                <a:latin typeface="+mn-ea"/>
                <a:ea typeface="+mn-ea"/>
                <a:cs typeface="宋体" panose="02010600030101010101" pitchFamily="2" charset="-122"/>
              </a:rPr>
              <a:t>从政</a:t>
            </a:r>
          </a:p>
        </p:txBody>
      </p:sp>
      <p:cxnSp>
        <p:nvCxnSpPr>
          <p:cNvPr id="34" name="直接连接符 4"/>
          <p:cNvCxnSpPr>
            <a:cxnSpLocks noChangeShapeType="1"/>
          </p:cNvCxnSpPr>
          <p:nvPr/>
        </p:nvCxnSpPr>
        <p:spPr bwMode="auto">
          <a:xfrm rot="5400000">
            <a:off x="2449535" y="4860887"/>
            <a:ext cx="579345"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35" name="直接连接符 35"/>
          <p:cNvCxnSpPr>
            <a:cxnSpLocks noChangeShapeType="1"/>
          </p:cNvCxnSpPr>
          <p:nvPr/>
        </p:nvCxnSpPr>
        <p:spPr bwMode="auto">
          <a:xfrm rot="5400000">
            <a:off x="4598405" y="4878164"/>
            <a:ext cx="658366"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直接连接符 39"/>
          <p:cNvCxnSpPr>
            <a:cxnSpLocks noChangeShapeType="1"/>
          </p:cNvCxnSpPr>
          <p:nvPr/>
        </p:nvCxnSpPr>
        <p:spPr bwMode="auto">
          <a:xfrm rot="5400000">
            <a:off x="6947863" y="4791715"/>
            <a:ext cx="583878"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37" name="直接连接符 43"/>
          <p:cNvCxnSpPr>
            <a:cxnSpLocks noChangeShapeType="1"/>
          </p:cNvCxnSpPr>
          <p:nvPr/>
        </p:nvCxnSpPr>
        <p:spPr bwMode="auto">
          <a:xfrm rot="5400000">
            <a:off x="9237601" y="4930869"/>
            <a:ext cx="576433" cy="1588"/>
          </a:xfrm>
          <a:prstGeom prst="line">
            <a:avLst/>
          </a:prstGeom>
        </p:spPr>
        <p:style>
          <a:lnRef idx="3">
            <a:schemeClr val="accent6"/>
          </a:lnRef>
          <a:fillRef idx="0">
            <a:schemeClr val="accent6"/>
          </a:fillRef>
          <a:effectRef idx="2">
            <a:schemeClr val="accent6"/>
          </a:effectRef>
          <a:fontRef idx="minor">
            <a:schemeClr val="tx1"/>
          </a:fontRef>
        </p:style>
      </p:cxnSp>
      <p:sp>
        <p:nvSpPr>
          <p:cNvPr id="40" name="矩形 39"/>
          <p:cNvSpPr/>
          <p:nvPr/>
        </p:nvSpPr>
        <p:spPr>
          <a:xfrm>
            <a:off x="4161102" y="5061415"/>
            <a:ext cx="1836581" cy="461665"/>
          </a:xfrm>
          <a:prstGeom prst="rect">
            <a:avLst/>
          </a:prstGeom>
        </p:spPr>
        <p:txBody>
          <a:bodyPr wrap="square">
            <a:spAutoFit/>
          </a:bodyPr>
          <a:lstStyle/>
          <a:p>
            <a:r>
              <a:rPr lang="zh-CN" altLang="zh-CN" sz="2400" dirty="0">
                <a:solidFill>
                  <a:srgbClr val="C00000"/>
                </a:solidFill>
                <a:latin typeface="+mn-ea"/>
                <a:ea typeface="+mn-ea"/>
                <a:cs typeface="宋体" panose="02010600030101010101" pitchFamily="2" charset="-122"/>
              </a:rPr>
              <a:t>廉洁用权</a:t>
            </a:r>
            <a:endParaRPr lang="zh-CN" altLang="en-US" sz="4800" dirty="0">
              <a:solidFill>
                <a:srgbClr val="C00000"/>
              </a:solidFill>
              <a:latin typeface="+mn-ea"/>
              <a:ea typeface="+mn-ea"/>
            </a:endParaRPr>
          </a:p>
        </p:txBody>
      </p:sp>
      <p:sp>
        <p:nvSpPr>
          <p:cNvPr id="41" name="矩形 40"/>
          <p:cNvSpPr/>
          <p:nvPr/>
        </p:nvSpPr>
        <p:spPr>
          <a:xfrm>
            <a:off x="6453190" y="5072074"/>
            <a:ext cx="1836581" cy="461665"/>
          </a:xfrm>
          <a:prstGeom prst="rect">
            <a:avLst/>
          </a:prstGeom>
        </p:spPr>
        <p:txBody>
          <a:bodyPr wrap="square">
            <a:spAutoFit/>
          </a:bodyPr>
          <a:lstStyle/>
          <a:p>
            <a:r>
              <a:rPr lang="zh-CN" altLang="zh-CN" sz="2400" dirty="0">
                <a:solidFill>
                  <a:srgbClr val="C00000"/>
                </a:solidFill>
                <a:latin typeface="+mn-ea"/>
                <a:ea typeface="+mn-ea"/>
                <a:cs typeface="宋体" panose="02010600030101010101" pitchFamily="2" charset="-122"/>
              </a:rPr>
              <a:t>廉洁修身</a:t>
            </a:r>
            <a:endParaRPr lang="zh-CN" altLang="en-US" sz="2400" dirty="0">
              <a:solidFill>
                <a:srgbClr val="C00000"/>
              </a:solidFill>
              <a:latin typeface="+mn-ea"/>
              <a:ea typeface="+mn-ea"/>
              <a:cs typeface="宋体" panose="02010600030101010101" pitchFamily="2" charset="-122"/>
            </a:endParaRPr>
          </a:p>
        </p:txBody>
      </p:sp>
      <p:sp>
        <p:nvSpPr>
          <p:cNvPr id="45" name="矩形 44"/>
          <p:cNvSpPr/>
          <p:nvPr/>
        </p:nvSpPr>
        <p:spPr>
          <a:xfrm>
            <a:off x="8667768" y="5143512"/>
            <a:ext cx="1836581" cy="461665"/>
          </a:xfrm>
          <a:prstGeom prst="rect">
            <a:avLst/>
          </a:prstGeom>
        </p:spPr>
        <p:txBody>
          <a:bodyPr wrap="square">
            <a:spAutoFit/>
          </a:bodyPr>
          <a:lstStyle/>
          <a:p>
            <a:r>
              <a:rPr lang="zh-CN" altLang="zh-CN" sz="2400" dirty="0">
                <a:solidFill>
                  <a:srgbClr val="C00000"/>
                </a:solidFill>
                <a:latin typeface="+mn-ea"/>
                <a:ea typeface="+mn-ea"/>
                <a:cs typeface="宋体" panose="02010600030101010101" pitchFamily="2" charset="-122"/>
              </a:rPr>
              <a:t>廉洁齐家</a:t>
            </a:r>
            <a:endParaRPr lang="zh-CN" altLang="en-US" sz="2400" dirty="0">
              <a:solidFill>
                <a:srgbClr val="C00000"/>
              </a:solidFill>
              <a:latin typeface="+mn-ea"/>
              <a:ea typeface="+mn-ea"/>
              <a:cs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Picture_1"/>
          <p:cNvSpPr/>
          <p:nvPr>
            <p:custDataLst>
              <p:tags r:id="rId1"/>
            </p:custDataLst>
          </p:nvPr>
        </p:nvSpPr>
        <p:spPr>
          <a:xfrm>
            <a:off x="5519936" y="692696"/>
            <a:ext cx="6265862" cy="3079750"/>
          </a:xfrm>
          <a:custGeom>
            <a:avLst/>
            <a:gdLst>
              <a:gd name="connsiteX0" fmla="*/ 6240910 w 7518400"/>
              <a:gd name="connsiteY0" fmla="*/ 2514602 h 3695702"/>
              <a:gd name="connsiteX1" fmla="*/ 7424290 w 7518400"/>
              <a:gd name="connsiteY1" fmla="*/ 2514602 h 3695702"/>
              <a:gd name="connsiteX2" fmla="*/ 7518400 w 7518400"/>
              <a:gd name="connsiteY2" fmla="*/ 2608712 h 3695702"/>
              <a:gd name="connsiteX3" fmla="*/ 7518400 w 7518400"/>
              <a:gd name="connsiteY3" fmla="*/ 3601592 h 3695702"/>
              <a:gd name="connsiteX4" fmla="*/ 7424290 w 7518400"/>
              <a:gd name="connsiteY4" fmla="*/ 3695702 h 3695702"/>
              <a:gd name="connsiteX5" fmla="*/ 6240910 w 7518400"/>
              <a:gd name="connsiteY5" fmla="*/ 3695702 h 3695702"/>
              <a:gd name="connsiteX6" fmla="*/ 6146800 w 7518400"/>
              <a:gd name="connsiteY6" fmla="*/ 3601592 h 3695702"/>
              <a:gd name="connsiteX7" fmla="*/ 6146800 w 7518400"/>
              <a:gd name="connsiteY7" fmla="*/ 2608712 h 3695702"/>
              <a:gd name="connsiteX8" fmla="*/ 6240910 w 7518400"/>
              <a:gd name="connsiteY8" fmla="*/ 2514602 h 3695702"/>
              <a:gd name="connsiteX9" fmla="*/ 4704210 w 7518400"/>
              <a:gd name="connsiteY9" fmla="*/ 2514602 h 3695702"/>
              <a:gd name="connsiteX10" fmla="*/ 5887590 w 7518400"/>
              <a:gd name="connsiteY10" fmla="*/ 2514602 h 3695702"/>
              <a:gd name="connsiteX11" fmla="*/ 5981700 w 7518400"/>
              <a:gd name="connsiteY11" fmla="*/ 2608712 h 3695702"/>
              <a:gd name="connsiteX12" fmla="*/ 5981700 w 7518400"/>
              <a:gd name="connsiteY12" fmla="*/ 3601592 h 3695702"/>
              <a:gd name="connsiteX13" fmla="*/ 5887590 w 7518400"/>
              <a:gd name="connsiteY13" fmla="*/ 3695702 h 3695702"/>
              <a:gd name="connsiteX14" fmla="*/ 4704210 w 7518400"/>
              <a:gd name="connsiteY14" fmla="*/ 3695702 h 3695702"/>
              <a:gd name="connsiteX15" fmla="*/ 4610100 w 7518400"/>
              <a:gd name="connsiteY15" fmla="*/ 3601592 h 3695702"/>
              <a:gd name="connsiteX16" fmla="*/ 4610100 w 7518400"/>
              <a:gd name="connsiteY16" fmla="*/ 2608712 h 3695702"/>
              <a:gd name="connsiteX17" fmla="*/ 4704210 w 7518400"/>
              <a:gd name="connsiteY17" fmla="*/ 2514602 h 3695702"/>
              <a:gd name="connsiteX18" fmla="*/ 6240910 w 7518400"/>
              <a:gd name="connsiteY18" fmla="*/ 1257301 h 3695702"/>
              <a:gd name="connsiteX19" fmla="*/ 7424290 w 7518400"/>
              <a:gd name="connsiteY19" fmla="*/ 1257301 h 3695702"/>
              <a:gd name="connsiteX20" fmla="*/ 7518400 w 7518400"/>
              <a:gd name="connsiteY20" fmla="*/ 1351411 h 3695702"/>
              <a:gd name="connsiteX21" fmla="*/ 7518400 w 7518400"/>
              <a:gd name="connsiteY21" fmla="*/ 2344291 h 3695702"/>
              <a:gd name="connsiteX22" fmla="*/ 7424290 w 7518400"/>
              <a:gd name="connsiteY22" fmla="*/ 2438401 h 3695702"/>
              <a:gd name="connsiteX23" fmla="*/ 6240910 w 7518400"/>
              <a:gd name="connsiteY23" fmla="*/ 2438401 h 3695702"/>
              <a:gd name="connsiteX24" fmla="*/ 6146800 w 7518400"/>
              <a:gd name="connsiteY24" fmla="*/ 2344291 h 3695702"/>
              <a:gd name="connsiteX25" fmla="*/ 6146800 w 7518400"/>
              <a:gd name="connsiteY25" fmla="*/ 1351411 h 3695702"/>
              <a:gd name="connsiteX26" fmla="*/ 6240910 w 7518400"/>
              <a:gd name="connsiteY26" fmla="*/ 1257301 h 3695702"/>
              <a:gd name="connsiteX27" fmla="*/ 4704210 w 7518400"/>
              <a:gd name="connsiteY27" fmla="*/ 1257301 h 3695702"/>
              <a:gd name="connsiteX28" fmla="*/ 5887590 w 7518400"/>
              <a:gd name="connsiteY28" fmla="*/ 1257301 h 3695702"/>
              <a:gd name="connsiteX29" fmla="*/ 5981700 w 7518400"/>
              <a:gd name="connsiteY29" fmla="*/ 1351411 h 3695702"/>
              <a:gd name="connsiteX30" fmla="*/ 5981700 w 7518400"/>
              <a:gd name="connsiteY30" fmla="*/ 2344291 h 3695702"/>
              <a:gd name="connsiteX31" fmla="*/ 5887590 w 7518400"/>
              <a:gd name="connsiteY31" fmla="*/ 2438401 h 3695702"/>
              <a:gd name="connsiteX32" fmla="*/ 4704210 w 7518400"/>
              <a:gd name="connsiteY32" fmla="*/ 2438401 h 3695702"/>
              <a:gd name="connsiteX33" fmla="*/ 4610100 w 7518400"/>
              <a:gd name="connsiteY33" fmla="*/ 2344291 h 3695702"/>
              <a:gd name="connsiteX34" fmla="*/ 4610100 w 7518400"/>
              <a:gd name="connsiteY34" fmla="*/ 1351411 h 3695702"/>
              <a:gd name="connsiteX35" fmla="*/ 4704210 w 7518400"/>
              <a:gd name="connsiteY35" fmla="*/ 1257301 h 3695702"/>
              <a:gd name="connsiteX36" fmla="*/ 3167510 w 7518400"/>
              <a:gd name="connsiteY36" fmla="*/ 1257301 h 3695702"/>
              <a:gd name="connsiteX37" fmla="*/ 4350890 w 7518400"/>
              <a:gd name="connsiteY37" fmla="*/ 1257301 h 3695702"/>
              <a:gd name="connsiteX38" fmla="*/ 4445000 w 7518400"/>
              <a:gd name="connsiteY38" fmla="*/ 1351411 h 3695702"/>
              <a:gd name="connsiteX39" fmla="*/ 4445000 w 7518400"/>
              <a:gd name="connsiteY39" fmla="*/ 2344291 h 3695702"/>
              <a:gd name="connsiteX40" fmla="*/ 4350890 w 7518400"/>
              <a:gd name="connsiteY40" fmla="*/ 2438401 h 3695702"/>
              <a:gd name="connsiteX41" fmla="*/ 3167510 w 7518400"/>
              <a:gd name="connsiteY41" fmla="*/ 2438401 h 3695702"/>
              <a:gd name="connsiteX42" fmla="*/ 3073400 w 7518400"/>
              <a:gd name="connsiteY42" fmla="*/ 2344291 h 3695702"/>
              <a:gd name="connsiteX43" fmla="*/ 3073400 w 7518400"/>
              <a:gd name="connsiteY43" fmla="*/ 1351411 h 3695702"/>
              <a:gd name="connsiteX44" fmla="*/ 3167510 w 7518400"/>
              <a:gd name="connsiteY44" fmla="*/ 1257301 h 3695702"/>
              <a:gd name="connsiteX45" fmla="*/ 1630810 w 7518400"/>
              <a:gd name="connsiteY45" fmla="*/ 1257301 h 3695702"/>
              <a:gd name="connsiteX46" fmla="*/ 2814190 w 7518400"/>
              <a:gd name="connsiteY46" fmla="*/ 1257301 h 3695702"/>
              <a:gd name="connsiteX47" fmla="*/ 2908300 w 7518400"/>
              <a:gd name="connsiteY47" fmla="*/ 1351411 h 3695702"/>
              <a:gd name="connsiteX48" fmla="*/ 2908300 w 7518400"/>
              <a:gd name="connsiteY48" fmla="*/ 2344291 h 3695702"/>
              <a:gd name="connsiteX49" fmla="*/ 2814190 w 7518400"/>
              <a:gd name="connsiteY49" fmla="*/ 2438401 h 3695702"/>
              <a:gd name="connsiteX50" fmla="*/ 1630810 w 7518400"/>
              <a:gd name="connsiteY50" fmla="*/ 2438401 h 3695702"/>
              <a:gd name="connsiteX51" fmla="*/ 1536700 w 7518400"/>
              <a:gd name="connsiteY51" fmla="*/ 2344291 h 3695702"/>
              <a:gd name="connsiteX52" fmla="*/ 1536700 w 7518400"/>
              <a:gd name="connsiteY52" fmla="*/ 1351411 h 3695702"/>
              <a:gd name="connsiteX53" fmla="*/ 1630810 w 7518400"/>
              <a:gd name="connsiteY53" fmla="*/ 1257301 h 3695702"/>
              <a:gd name="connsiteX54" fmla="*/ 94110 w 7518400"/>
              <a:gd name="connsiteY54" fmla="*/ 1257301 h 3695702"/>
              <a:gd name="connsiteX55" fmla="*/ 1277490 w 7518400"/>
              <a:gd name="connsiteY55" fmla="*/ 1257301 h 3695702"/>
              <a:gd name="connsiteX56" fmla="*/ 1371600 w 7518400"/>
              <a:gd name="connsiteY56" fmla="*/ 1351411 h 3695702"/>
              <a:gd name="connsiteX57" fmla="*/ 1371600 w 7518400"/>
              <a:gd name="connsiteY57" fmla="*/ 2344291 h 3695702"/>
              <a:gd name="connsiteX58" fmla="*/ 1277490 w 7518400"/>
              <a:gd name="connsiteY58" fmla="*/ 2438401 h 3695702"/>
              <a:gd name="connsiteX59" fmla="*/ 94110 w 7518400"/>
              <a:gd name="connsiteY59" fmla="*/ 2438401 h 3695702"/>
              <a:gd name="connsiteX60" fmla="*/ 0 w 7518400"/>
              <a:gd name="connsiteY60" fmla="*/ 2344291 h 3695702"/>
              <a:gd name="connsiteX61" fmla="*/ 0 w 7518400"/>
              <a:gd name="connsiteY61" fmla="*/ 1351411 h 3695702"/>
              <a:gd name="connsiteX62" fmla="*/ 94110 w 7518400"/>
              <a:gd name="connsiteY62" fmla="*/ 1257301 h 3695702"/>
              <a:gd name="connsiteX63" fmla="*/ 4704210 w 7518400"/>
              <a:gd name="connsiteY63" fmla="*/ 0 h 3695702"/>
              <a:gd name="connsiteX64" fmla="*/ 5887590 w 7518400"/>
              <a:gd name="connsiteY64" fmla="*/ 0 h 3695702"/>
              <a:gd name="connsiteX65" fmla="*/ 5981700 w 7518400"/>
              <a:gd name="connsiteY65" fmla="*/ 94110 h 3695702"/>
              <a:gd name="connsiteX66" fmla="*/ 5981700 w 7518400"/>
              <a:gd name="connsiteY66" fmla="*/ 1086990 h 3695702"/>
              <a:gd name="connsiteX67" fmla="*/ 5887590 w 7518400"/>
              <a:gd name="connsiteY67" fmla="*/ 1181100 h 3695702"/>
              <a:gd name="connsiteX68" fmla="*/ 4704210 w 7518400"/>
              <a:gd name="connsiteY68" fmla="*/ 1181100 h 3695702"/>
              <a:gd name="connsiteX69" fmla="*/ 4610100 w 7518400"/>
              <a:gd name="connsiteY69" fmla="*/ 1086990 h 3695702"/>
              <a:gd name="connsiteX70" fmla="*/ 4610100 w 7518400"/>
              <a:gd name="connsiteY70" fmla="*/ 94110 h 3695702"/>
              <a:gd name="connsiteX71" fmla="*/ 4704210 w 7518400"/>
              <a:gd name="connsiteY71" fmla="*/ 0 h 3695702"/>
              <a:gd name="connsiteX72" fmla="*/ 6240910 w 7518400"/>
              <a:gd name="connsiteY72" fmla="*/ 0 h 3695702"/>
              <a:gd name="connsiteX73" fmla="*/ 7424290 w 7518400"/>
              <a:gd name="connsiteY73" fmla="*/ 0 h 3695702"/>
              <a:gd name="connsiteX74" fmla="*/ 7518400 w 7518400"/>
              <a:gd name="connsiteY74" fmla="*/ 94110 h 3695702"/>
              <a:gd name="connsiteX75" fmla="*/ 7518400 w 7518400"/>
              <a:gd name="connsiteY75" fmla="*/ 1086990 h 3695702"/>
              <a:gd name="connsiteX76" fmla="*/ 7424290 w 7518400"/>
              <a:gd name="connsiteY76" fmla="*/ 1181100 h 3695702"/>
              <a:gd name="connsiteX77" fmla="*/ 6240910 w 7518400"/>
              <a:gd name="connsiteY77" fmla="*/ 1181100 h 3695702"/>
              <a:gd name="connsiteX78" fmla="*/ 6146800 w 7518400"/>
              <a:gd name="connsiteY78" fmla="*/ 1086990 h 3695702"/>
              <a:gd name="connsiteX79" fmla="*/ 6146800 w 7518400"/>
              <a:gd name="connsiteY79" fmla="*/ 94110 h 3695702"/>
              <a:gd name="connsiteX80" fmla="*/ 6240910 w 7518400"/>
              <a:gd name="connsiteY80" fmla="*/ 0 h 3695702"/>
              <a:gd name="connsiteX81" fmla="*/ 3167510 w 7518400"/>
              <a:gd name="connsiteY81" fmla="*/ 0 h 3695702"/>
              <a:gd name="connsiteX82" fmla="*/ 4350890 w 7518400"/>
              <a:gd name="connsiteY82" fmla="*/ 0 h 3695702"/>
              <a:gd name="connsiteX83" fmla="*/ 4445000 w 7518400"/>
              <a:gd name="connsiteY83" fmla="*/ 94110 h 3695702"/>
              <a:gd name="connsiteX84" fmla="*/ 4445000 w 7518400"/>
              <a:gd name="connsiteY84" fmla="*/ 1086990 h 3695702"/>
              <a:gd name="connsiteX85" fmla="*/ 4350890 w 7518400"/>
              <a:gd name="connsiteY85" fmla="*/ 1181100 h 3695702"/>
              <a:gd name="connsiteX86" fmla="*/ 3167510 w 7518400"/>
              <a:gd name="connsiteY86" fmla="*/ 1181100 h 3695702"/>
              <a:gd name="connsiteX87" fmla="*/ 3073400 w 7518400"/>
              <a:gd name="connsiteY87" fmla="*/ 1086990 h 3695702"/>
              <a:gd name="connsiteX88" fmla="*/ 3073400 w 7518400"/>
              <a:gd name="connsiteY88" fmla="*/ 94110 h 3695702"/>
              <a:gd name="connsiteX89" fmla="*/ 3167510 w 7518400"/>
              <a:gd name="connsiteY89" fmla="*/ 0 h 3695702"/>
              <a:gd name="connsiteX90" fmla="*/ 1630810 w 7518400"/>
              <a:gd name="connsiteY90" fmla="*/ 0 h 3695702"/>
              <a:gd name="connsiteX91" fmla="*/ 2814190 w 7518400"/>
              <a:gd name="connsiteY91" fmla="*/ 0 h 3695702"/>
              <a:gd name="connsiteX92" fmla="*/ 2908300 w 7518400"/>
              <a:gd name="connsiteY92" fmla="*/ 94110 h 3695702"/>
              <a:gd name="connsiteX93" fmla="*/ 2908300 w 7518400"/>
              <a:gd name="connsiteY93" fmla="*/ 1086990 h 3695702"/>
              <a:gd name="connsiteX94" fmla="*/ 2814190 w 7518400"/>
              <a:gd name="connsiteY94" fmla="*/ 1181100 h 3695702"/>
              <a:gd name="connsiteX95" fmla="*/ 1630810 w 7518400"/>
              <a:gd name="connsiteY95" fmla="*/ 1181100 h 3695702"/>
              <a:gd name="connsiteX96" fmla="*/ 1536700 w 7518400"/>
              <a:gd name="connsiteY96" fmla="*/ 1086990 h 3695702"/>
              <a:gd name="connsiteX97" fmla="*/ 1536700 w 7518400"/>
              <a:gd name="connsiteY97" fmla="*/ 94110 h 3695702"/>
              <a:gd name="connsiteX98" fmla="*/ 1630810 w 7518400"/>
              <a:gd name="connsiteY98" fmla="*/ 0 h 3695702"/>
              <a:gd name="connsiteX99" fmla="*/ 94110 w 7518400"/>
              <a:gd name="connsiteY99" fmla="*/ 0 h 3695702"/>
              <a:gd name="connsiteX100" fmla="*/ 1277490 w 7518400"/>
              <a:gd name="connsiteY100" fmla="*/ 0 h 3695702"/>
              <a:gd name="connsiteX101" fmla="*/ 1371600 w 7518400"/>
              <a:gd name="connsiteY101" fmla="*/ 94110 h 3695702"/>
              <a:gd name="connsiteX102" fmla="*/ 1371600 w 7518400"/>
              <a:gd name="connsiteY102" fmla="*/ 1086990 h 3695702"/>
              <a:gd name="connsiteX103" fmla="*/ 1277490 w 7518400"/>
              <a:gd name="connsiteY103" fmla="*/ 1181100 h 3695702"/>
              <a:gd name="connsiteX104" fmla="*/ 94110 w 7518400"/>
              <a:gd name="connsiteY104" fmla="*/ 1181100 h 3695702"/>
              <a:gd name="connsiteX105" fmla="*/ 0 w 7518400"/>
              <a:gd name="connsiteY105" fmla="*/ 1086990 h 3695702"/>
              <a:gd name="connsiteX106" fmla="*/ 0 w 7518400"/>
              <a:gd name="connsiteY106" fmla="*/ 94110 h 3695702"/>
              <a:gd name="connsiteX107" fmla="*/ 94110 w 7518400"/>
              <a:gd name="connsiteY107" fmla="*/ 0 h 369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518400" h="3695702">
                <a:moveTo>
                  <a:pt x="6240910" y="2514602"/>
                </a:moveTo>
                <a:lnTo>
                  <a:pt x="7424290" y="2514602"/>
                </a:lnTo>
                <a:cubicBezTo>
                  <a:pt x="7476266" y="2514602"/>
                  <a:pt x="7518400" y="2556736"/>
                  <a:pt x="7518400" y="2608712"/>
                </a:cubicBezTo>
                <a:lnTo>
                  <a:pt x="7518400" y="3601592"/>
                </a:lnTo>
                <a:cubicBezTo>
                  <a:pt x="7518400" y="3653568"/>
                  <a:pt x="7476266" y="3695702"/>
                  <a:pt x="7424290" y="3695702"/>
                </a:cubicBezTo>
                <a:lnTo>
                  <a:pt x="6240910" y="3695702"/>
                </a:lnTo>
                <a:cubicBezTo>
                  <a:pt x="6188934" y="3695702"/>
                  <a:pt x="6146800" y="3653568"/>
                  <a:pt x="6146800" y="3601592"/>
                </a:cubicBezTo>
                <a:lnTo>
                  <a:pt x="6146800" y="2608712"/>
                </a:lnTo>
                <a:cubicBezTo>
                  <a:pt x="6146800" y="2556736"/>
                  <a:pt x="6188934" y="2514602"/>
                  <a:pt x="6240910" y="2514602"/>
                </a:cubicBezTo>
                <a:close/>
                <a:moveTo>
                  <a:pt x="4704210" y="2514602"/>
                </a:moveTo>
                <a:lnTo>
                  <a:pt x="5887590" y="2514602"/>
                </a:lnTo>
                <a:cubicBezTo>
                  <a:pt x="5939566" y="2514602"/>
                  <a:pt x="5981700" y="2556736"/>
                  <a:pt x="5981700" y="2608712"/>
                </a:cubicBezTo>
                <a:lnTo>
                  <a:pt x="5981700" y="3601592"/>
                </a:lnTo>
                <a:cubicBezTo>
                  <a:pt x="5981700" y="3653568"/>
                  <a:pt x="5939566" y="3695702"/>
                  <a:pt x="5887590" y="3695702"/>
                </a:cubicBezTo>
                <a:lnTo>
                  <a:pt x="4704210" y="3695702"/>
                </a:lnTo>
                <a:cubicBezTo>
                  <a:pt x="4652234" y="3695702"/>
                  <a:pt x="4610100" y="3653568"/>
                  <a:pt x="4610100" y="3601592"/>
                </a:cubicBezTo>
                <a:lnTo>
                  <a:pt x="4610100" y="2608712"/>
                </a:lnTo>
                <a:cubicBezTo>
                  <a:pt x="4610100" y="2556736"/>
                  <a:pt x="4652234" y="2514602"/>
                  <a:pt x="4704210" y="2514602"/>
                </a:cubicBezTo>
                <a:close/>
                <a:moveTo>
                  <a:pt x="6240910" y="1257301"/>
                </a:moveTo>
                <a:lnTo>
                  <a:pt x="7424290" y="1257301"/>
                </a:lnTo>
                <a:cubicBezTo>
                  <a:pt x="7476266" y="1257301"/>
                  <a:pt x="7518400" y="1299435"/>
                  <a:pt x="7518400" y="1351411"/>
                </a:cubicBezTo>
                <a:lnTo>
                  <a:pt x="7518400" y="2344291"/>
                </a:lnTo>
                <a:cubicBezTo>
                  <a:pt x="7518400" y="2396267"/>
                  <a:pt x="7476266" y="2438401"/>
                  <a:pt x="7424290" y="2438401"/>
                </a:cubicBezTo>
                <a:lnTo>
                  <a:pt x="6240910" y="2438401"/>
                </a:lnTo>
                <a:cubicBezTo>
                  <a:pt x="6188934" y="2438401"/>
                  <a:pt x="6146800" y="2396267"/>
                  <a:pt x="6146800" y="2344291"/>
                </a:cubicBezTo>
                <a:lnTo>
                  <a:pt x="6146800" y="1351411"/>
                </a:lnTo>
                <a:cubicBezTo>
                  <a:pt x="6146800" y="1299435"/>
                  <a:pt x="6188934" y="1257301"/>
                  <a:pt x="6240910" y="1257301"/>
                </a:cubicBezTo>
                <a:close/>
                <a:moveTo>
                  <a:pt x="4704210" y="1257301"/>
                </a:moveTo>
                <a:lnTo>
                  <a:pt x="5887590" y="1257301"/>
                </a:lnTo>
                <a:cubicBezTo>
                  <a:pt x="5939566" y="1257301"/>
                  <a:pt x="5981700" y="1299435"/>
                  <a:pt x="5981700" y="1351411"/>
                </a:cubicBezTo>
                <a:lnTo>
                  <a:pt x="5981700" y="2344291"/>
                </a:lnTo>
                <a:cubicBezTo>
                  <a:pt x="5981700" y="2396267"/>
                  <a:pt x="5939566" y="2438401"/>
                  <a:pt x="5887590" y="2438401"/>
                </a:cubicBezTo>
                <a:lnTo>
                  <a:pt x="4704210" y="2438401"/>
                </a:lnTo>
                <a:cubicBezTo>
                  <a:pt x="4652234" y="2438401"/>
                  <a:pt x="4610100" y="2396267"/>
                  <a:pt x="4610100" y="2344291"/>
                </a:cubicBezTo>
                <a:lnTo>
                  <a:pt x="4610100" y="1351411"/>
                </a:lnTo>
                <a:cubicBezTo>
                  <a:pt x="4610100" y="1299435"/>
                  <a:pt x="4652234" y="1257301"/>
                  <a:pt x="4704210" y="1257301"/>
                </a:cubicBezTo>
                <a:close/>
                <a:moveTo>
                  <a:pt x="3167510" y="1257301"/>
                </a:moveTo>
                <a:lnTo>
                  <a:pt x="4350890" y="1257301"/>
                </a:lnTo>
                <a:cubicBezTo>
                  <a:pt x="4402866" y="1257301"/>
                  <a:pt x="4445000" y="1299435"/>
                  <a:pt x="4445000" y="1351411"/>
                </a:cubicBezTo>
                <a:lnTo>
                  <a:pt x="4445000" y="2344291"/>
                </a:lnTo>
                <a:cubicBezTo>
                  <a:pt x="4445000" y="2396267"/>
                  <a:pt x="4402866" y="2438401"/>
                  <a:pt x="4350890" y="2438401"/>
                </a:cubicBezTo>
                <a:lnTo>
                  <a:pt x="3167510" y="2438401"/>
                </a:lnTo>
                <a:cubicBezTo>
                  <a:pt x="3115534" y="2438401"/>
                  <a:pt x="3073400" y="2396267"/>
                  <a:pt x="3073400" y="2344291"/>
                </a:cubicBezTo>
                <a:lnTo>
                  <a:pt x="3073400" y="1351411"/>
                </a:lnTo>
                <a:cubicBezTo>
                  <a:pt x="3073400" y="1299435"/>
                  <a:pt x="3115534" y="1257301"/>
                  <a:pt x="3167510" y="1257301"/>
                </a:cubicBezTo>
                <a:close/>
                <a:moveTo>
                  <a:pt x="1630810" y="1257301"/>
                </a:moveTo>
                <a:lnTo>
                  <a:pt x="2814190" y="1257301"/>
                </a:lnTo>
                <a:cubicBezTo>
                  <a:pt x="2866166" y="1257301"/>
                  <a:pt x="2908300" y="1299435"/>
                  <a:pt x="2908300" y="1351411"/>
                </a:cubicBezTo>
                <a:lnTo>
                  <a:pt x="2908300" y="2344291"/>
                </a:lnTo>
                <a:cubicBezTo>
                  <a:pt x="2908300" y="2396267"/>
                  <a:pt x="2866166" y="2438401"/>
                  <a:pt x="2814190" y="2438401"/>
                </a:cubicBezTo>
                <a:lnTo>
                  <a:pt x="1630810" y="2438401"/>
                </a:lnTo>
                <a:cubicBezTo>
                  <a:pt x="1578834" y="2438401"/>
                  <a:pt x="1536700" y="2396267"/>
                  <a:pt x="1536700" y="2344291"/>
                </a:cubicBezTo>
                <a:lnTo>
                  <a:pt x="1536700" y="1351411"/>
                </a:lnTo>
                <a:cubicBezTo>
                  <a:pt x="1536700" y="1299435"/>
                  <a:pt x="1578834" y="1257301"/>
                  <a:pt x="1630810" y="1257301"/>
                </a:cubicBezTo>
                <a:close/>
                <a:moveTo>
                  <a:pt x="94110" y="1257301"/>
                </a:moveTo>
                <a:lnTo>
                  <a:pt x="1277490" y="1257301"/>
                </a:lnTo>
                <a:cubicBezTo>
                  <a:pt x="1329466" y="1257301"/>
                  <a:pt x="1371600" y="1299435"/>
                  <a:pt x="1371600" y="1351411"/>
                </a:cubicBezTo>
                <a:lnTo>
                  <a:pt x="1371600" y="2344291"/>
                </a:lnTo>
                <a:cubicBezTo>
                  <a:pt x="1371600" y="2396267"/>
                  <a:pt x="1329466" y="2438401"/>
                  <a:pt x="1277490" y="2438401"/>
                </a:cubicBezTo>
                <a:lnTo>
                  <a:pt x="94110" y="2438401"/>
                </a:lnTo>
                <a:cubicBezTo>
                  <a:pt x="42134" y="2438401"/>
                  <a:pt x="0" y="2396267"/>
                  <a:pt x="0" y="2344291"/>
                </a:cubicBezTo>
                <a:lnTo>
                  <a:pt x="0" y="1351411"/>
                </a:lnTo>
                <a:cubicBezTo>
                  <a:pt x="0" y="1299435"/>
                  <a:pt x="42134" y="1257301"/>
                  <a:pt x="94110" y="1257301"/>
                </a:cubicBezTo>
                <a:close/>
                <a:moveTo>
                  <a:pt x="4704210" y="0"/>
                </a:moveTo>
                <a:lnTo>
                  <a:pt x="5887590" y="0"/>
                </a:lnTo>
                <a:cubicBezTo>
                  <a:pt x="5939566" y="0"/>
                  <a:pt x="5981700" y="42134"/>
                  <a:pt x="5981700" y="94110"/>
                </a:cubicBezTo>
                <a:lnTo>
                  <a:pt x="5981700" y="1086990"/>
                </a:lnTo>
                <a:cubicBezTo>
                  <a:pt x="5981700" y="1138966"/>
                  <a:pt x="5939566" y="1181100"/>
                  <a:pt x="5887590" y="1181100"/>
                </a:cubicBezTo>
                <a:lnTo>
                  <a:pt x="4704210" y="1181100"/>
                </a:lnTo>
                <a:cubicBezTo>
                  <a:pt x="4652234" y="1181100"/>
                  <a:pt x="4610100" y="1138966"/>
                  <a:pt x="4610100" y="1086990"/>
                </a:cubicBezTo>
                <a:lnTo>
                  <a:pt x="4610100" y="94110"/>
                </a:lnTo>
                <a:cubicBezTo>
                  <a:pt x="4610100" y="42134"/>
                  <a:pt x="4652234" y="0"/>
                  <a:pt x="4704210" y="0"/>
                </a:cubicBezTo>
                <a:close/>
                <a:moveTo>
                  <a:pt x="6240910" y="0"/>
                </a:moveTo>
                <a:lnTo>
                  <a:pt x="7424290" y="0"/>
                </a:lnTo>
                <a:cubicBezTo>
                  <a:pt x="7476266" y="0"/>
                  <a:pt x="7518400" y="42134"/>
                  <a:pt x="7518400" y="94110"/>
                </a:cubicBezTo>
                <a:lnTo>
                  <a:pt x="7518400" y="1086990"/>
                </a:lnTo>
                <a:cubicBezTo>
                  <a:pt x="7518400" y="1138966"/>
                  <a:pt x="7476266" y="1181100"/>
                  <a:pt x="7424290" y="1181100"/>
                </a:cubicBezTo>
                <a:lnTo>
                  <a:pt x="6240910" y="1181100"/>
                </a:lnTo>
                <a:cubicBezTo>
                  <a:pt x="6188934" y="1181100"/>
                  <a:pt x="6146800" y="1138966"/>
                  <a:pt x="6146800" y="1086990"/>
                </a:cubicBezTo>
                <a:lnTo>
                  <a:pt x="6146800" y="94110"/>
                </a:lnTo>
                <a:cubicBezTo>
                  <a:pt x="6146800" y="42134"/>
                  <a:pt x="6188934" y="0"/>
                  <a:pt x="6240910" y="0"/>
                </a:cubicBezTo>
                <a:close/>
                <a:moveTo>
                  <a:pt x="3167510" y="0"/>
                </a:moveTo>
                <a:lnTo>
                  <a:pt x="4350890" y="0"/>
                </a:lnTo>
                <a:cubicBezTo>
                  <a:pt x="4402866" y="0"/>
                  <a:pt x="4445000" y="42134"/>
                  <a:pt x="4445000" y="94110"/>
                </a:cubicBezTo>
                <a:lnTo>
                  <a:pt x="4445000" y="1086990"/>
                </a:lnTo>
                <a:cubicBezTo>
                  <a:pt x="4445000" y="1138966"/>
                  <a:pt x="4402866" y="1181100"/>
                  <a:pt x="4350890" y="1181100"/>
                </a:cubicBezTo>
                <a:lnTo>
                  <a:pt x="3167510" y="1181100"/>
                </a:lnTo>
                <a:cubicBezTo>
                  <a:pt x="3115534" y="1181100"/>
                  <a:pt x="3073400" y="1138966"/>
                  <a:pt x="3073400" y="1086990"/>
                </a:cubicBezTo>
                <a:lnTo>
                  <a:pt x="3073400" y="94110"/>
                </a:lnTo>
                <a:cubicBezTo>
                  <a:pt x="3073400" y="42134"/>
                  <a:pt x="3115534" y="0"/>
                  <a:pt x="3167510" y="0"/>
                </a:cubicBezTo>
                <a:close/>
                <a:moveTo>
                  <a:pt x="1630810" y="0"/>
                </a:moveTo>
                <a:lnTo>
                  <a:pt x="2814190" y="0"/>
                </a:lnTo>
                <a:cubicBezTo>
                  <a:pt x="2866166" y="0"/>
                  <a:pt x="2908300" y="42134"/>
                  <a:pt x="2908300" y="94110"/>
                </a:cubicBezTo>
                <a:lnTo>
                  <a:pt x="2908300" y="1086990"/>
                </a:lnTo>
                <a:cubicBezTo>
                  <a:pt x="2908300" y="1138966"/>
                  <a:pt x="2866166" y="1181100"/>
                  <a:pt x="2814190" y="1181100"/>
                </a:cubicBezTo>
                <a:lnTo>
                  <a:pt x="1630810" y="1181100"/>
                </a:lnTo>
                <a:cubicBezTo>
                  <a:pt x="1578834" y="1181100"/>
                  <a:pt x="1536700" y="1138966"/>
                  <a:pt x="1536700" y="1086990"/>
                </a:cubicBezTo>
                <a:lnTo>
                  <a:pt x="1536700" y="94110"/>
                </a:lnTo>
                <a:cubicBezTo>
                  <a:pt x="1536700" y="42134"/>
                  <a:pt x="1578834" y="0"/>
                  <a:pt x="1630810" y="0"/>
                </a:cubicBezTo>
                <a:close/>
                <a:moveTo>
                  <a:pt x="94110" y="0"/>
                </a:moveTo>
                <a:lnTo>
                  <a:pt x="1277490" y="0"/>
                </a:lnTo>
                <a:cubicBezTo>
                  <a:pt x="1329466" y="0"/>
                  <a:pt x="1371600" y="42134"/>
                  <a:pt x="1371600" y="94110"/>
                </a:cubicBezTo>
                <a:lnTo>
                  <a:pt x="1371600" y="1086990"/>
                </a:lnTo>
                <a:cubicBezTo>
                  <a:pt x="1371600" y="1138966"/>
                  <a:pt x="1329466" y="1181100"/>
                  <a:pt x="1277490" y="1181100"/>
                </a:cubicBezTo>
                <a:lnTo>
                  <a:pt x="94110" y="1181100"/>
                </a:lnTo>
                <a:cubicBezTo>
                  <a:pt x="42134" y="1181100"/>
                  <a:pt x="0" y="1138966"/>
                  <a:pt x="0" y="1086990"/>
                </a:cubicBezTo>
                <a:lnTo>
                  <a:pt x="0" y="94110"/>
                </a:lnTo>
                <a:cubicBezTo>
                  <a:pt x="0" y="42134"/>
                  <a:pt x="42134" y="0"/>
                  <a:pt x="94110" y="0"/>
                </a:cubicBezTo>
                <a:close/>
              </a:path>
            </a:pathLst>
          </a:custGeom>
          <a:blipFill dpi="0" rotWithShape="1">
            <a:blip r:embed="rId7"/>
            <a:srcRect/>
            <a:stretch>
              <a:fillRect/>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MH_Other_1"/>
          <p:cNvSpPr/>
          <p:nvPr>
            <p:custDataLst>
              <p:tags r:id="rId2"/>
            </p:custDataLst>
          </p:nvPr>
        </p:nvSpPr>
        <p:spPr>
          <a:xfrm>
            <a:off x="5591944" y="1727534"/>
            <a:ext cx="1144588" cy="984250"/>
          </a:xfrm>
          <a:prstGeom prst="roundRect">
            <a:avLst>
              <a:gd name="adj" fmla="val 7968"/>
            </a:avLst>
          </a:prstGeom>
          <a:solidFill>
            <a:srgbClr val="4981AA">
              <a:alpha val="58039"/>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MH_Other_2"/>
          <p:cNvSpPr/>
          <p:nvPr>
            <p:custDataLst>
              <p:tags r:id="rId3"/>
            </p:custDataLst>
          </p:nvPr>
        </p:nvSpPr>
        <p:spPr>
          <a:xfrm>
            <a:off x="6762392" y="1695139"/>
            <a:ext cx="1143000" cy="984250"/>
          </a:xfrm>
          <a:prstGeom prst="roundRect">
            <a:avLst>
              <a:gd name="adj" fmla="val 7968"/>
            </a:avLst>
          </a:prstGeom>
          <a:solidFill>
            <a:srgbClr val="4981AA">
              <a:alpha val="7098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MH_SubTitle_1"/>
          <p:cNvSpPr txBox="1">
            <a:spLocks noChangeArrowheads="1"/>
          </p:cNvSpPr>
          <p:nvPr>
            <p:custDataLst>
              <p:tags r:id="rId4"/>
            </p:custDataLst>
          </p:nvPr>
        </p:nvSpPr>
        <p:spPr bwMode="auto">
          <a:xfrm>
            <a:off x="767408" y="908720"/>
            <a:ext cx="4464050" cy="984250"/>
          </a:xfrm>
          <a:prstGeom prst="rect">
            <a:avLst/>
          </a:prstGeom>
          <a:noFill/>
          <a:ln>
            <a:noFill/>
          </a:ln>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b="1" dirty="0" smtClean="0">
                <a:ea typeface="微软雅黑" panose="020B0503020204020204" pitchFamily="34" charset="-122"/>
              </a:rPr>
              <a:t>与</a:t>
            </a:r>
            <a:r>
              <a:rPr lang="zh-CN" altLang="en-US" b="1" dirty="0">
                <a:ea typeface="微软雅黑" panose="020B0503020204020204" pitchFamily="34" charset="-122"/>
              </a:rPr>
              <a:t>老准则相对</a:t>
            </a:r>
            <a:r>
              <a:rPr lang="zh-CN" altLang="en-US" b="1" dirty="0" smtClean="0">
                <a:ea typeface="微软雅黑" panose="020B0503020204020204" pitchFamily="34" charset="-122"/>
              </a:rPr>
              <a:t>比</a:t>
            </a:r>
            <a:endParaRPr lang="en-US" altLang="zh-CN" b="1" dirty="0" smtClean="0">
              <a:ea typeface="微软雅黑" panose="020B0503020204020204" pitchFamily="34" charset="-122"/>
            </a:endParaRPr>
          </a:p>
          <a:p>
            <a:pPr>
              <a:defRPr/>
            </a:pPr>
            <a:r>
              <a:rPr lang="zh-CN" altLang="en-US" b="1" dirty="0" smtClean="0">
                <a:ea typeface="微软雅黑" panose="020B0503020204020204" pitchFamily="34" charset="-122"/>
              </a:rPr>
              <a:t>                    新准则的主要特点</a:t>
            </a:r>
            <a:endParaRPr lang="zh-CN" altLang="en-US" b="1" dirty="0">
              <a:ea typeface="微软雅黑" panose="020B0503020204020204" pitchFamily="34" charset="-122"/>
            </a:endParaRPr>
          </a:p>
        </p:txBody>
      </p:sp>
      <p:sp>
        <p:nvSpPr>
          <p:cNvPr id="8" name="MH_Text_1"/>
          <p:cNvSpPr txBox="1">
            <a:spLocks noChangeArrowheads="1"/>
          </p:cNvSpPr>
          <p:nvPr>
            <p:custDataLst>
              <p:tags r:id="rId5"/>
            </p:custDataLst>
          </p:nvPr>
        </p:nvSpPr>
        <p:spPr bwMode="auto">
          <a:xfrm>
            <a:off x="556093" y="2780928"/>
            <a:ext cx="10729192" cy="3345656"/>
          </a:xfrm>
          <a:prstGeom prst="rect">
            <a:avLst/>
          </a:prstGeom>
          <a:noFill/>
          <a:ln w="9525">
            <a:noFill/>
            <a:miter lim="800000"/>
          </a:ln>
        </p:spPr>
        <p:txBody>
          <a:bodyPr lIns="0" tIns="0" rIns="0" bIns="0"/>
          <a:lstStyle/>
          <a:p>
            <a:pPr algn="just">
              <a:lnSpc>
                <a:spcPts val="3500"/>
              </a:lnSpc>
            </a:pPr>
            <a:r>
              <a:rPr lang="zh-CN" altLang="en-US" sz="2400" b="1" dirty="0">
                <a:solidFill>
                  <a:srgbClr val="000000"/>
                </a:solidFill>
                <a:latin typeface="华文楷体" panose="02010600040101010101" pitchFamily="2" charset="-122"/>
                <a:ea typeface="华文楷体" panose="02010600040101010101" pitchFamily="2" charset="-122"/>
              </a:rPr>
              <a:t>第一，开宗明义，树立起能够看得见、摸得着、够得到的高标准。</a:t>
            </a:r>
            <a:endParaRPr lang="en-US" altLang="zh-CN" sz="2400" b="1" dirty="0" smtClean="0">
              <a:solidFill>
                <a:srgbClr val="000000"/>
              </a:solidFill>
              <a:latin typeface="华文楷体" panose="02010600040101010101" pitchFamily="2" charset="-122"/>
              <a:ea typeface="华文楷体" panose="02010600040101010101" pitchFamily="2" charset="-122"/>
            </a:endParaRPr>
          </a:p>
          <a:p>
            <a:pPr algn="just">
              <a:lnSpc>
                <a:spcPts val="3500"/>
              </a:lnSpc>
            </a:pPr>
            <a:r>
              <a:rPr lang="zh-CN" altLang="en-US" sz="2400" b="1" dirty="0" smtClean="0">
                <a:solidFill>
                  <a:srgbClr val="000000"/>
                </a:solidFill>
                <a:latin typeface="华文楷体" panose="02010600040101010101" pitchFamily="2" charset="-122"/>
                <a:ea typeface="华文楷体" panose="02010600040101010101" pitchFamily="2" charset="-122"/>
              </a:rPr>
              <a:t>第二</a:t>
            </a:r>
            <a:r>
              <a:rPr lang="zh-CN" altLang="en-US" sz="2400" b="1" dirty="0">
                <a:solidFill>
                  <a:srgbClr val="000000"/>
                </a:solidFill>
                <a:latin typeface="华文楷体" panose="02010600040101010101" pitchFamily="2" charset="-122"/>
                <a:ea typeface="华文楷体" panose="02010600040101010101" pitchFamily="2" charset="-122"/>
              </a:rPr>
              <a:t>，坚持正面倡导，变“不准”为“自觉”。将</a:t>
            </a:r>
            <a:r>
              <a:rPr lang="zh-CN" altLang="en-US" sz="2400" b="1" dirty="0" smtClean="0">
                <a:solidFill>
                  <a:srgbClr val="000000"/>
                </a:solidFill>
                <a:latin typeface="华文楷体" panose="02010600040101010101" pitchFamily="2" charset="-122"/>
                <a:ea typeface="华文楷体" panose="02010600040101010101" pitchFamily="2" charset="-122"/>
              </a:rPr>
              <a:t>“八个禁止”</a:t>
            </a:r>
            <a:endParaRPr lang="en-US" altLang="zh-CN" sz="2400" b="1" dirty="0" smtClean="0">
              <a:solidFill>
                <a:srgbClr val="000000"/>
              </a:solidFill>
              <a:latin typeface="华文楷体" panose="02010600040101010101" pitchFamily="2" charset="-122"/>
              <a:ea typeface="华文楷体" panose="02010600040101010101" pitchFamily="2" charset="-122"/>
            </a:endParaRPr>
          </a:p>
          <a:p>
            <a:pPr algn="just">
              <a:lnSpc>
                <a:spcPts val="3500"/>
              </a:lnSpc>
            </a:pPr>
            <a:r>
              <a:rPr lang="zh-CN" altLang="en-US" sz="2400" b="1" dirty="0" smtClean="0">
                <a:solidFill>
                  <a:srgbClr val="000000"/>
                </a:solidFill>
                <a:latin typeface="华文楷体" panose="02010600040101010101" pitchFamily="2" charset="-122"/>
                <a:ea typeface="华文楷体" panose="02010600040101010101" pitchFamily="2" charset="-122"/>
              </a:rPr>
              <a:t>“</a:t>
            </a:r>
            <a:r>
              <a:rPr lang="en-US" altLang="zh-CN" sz="2400" b="1" dirty="0">
                <a:solidFill>
                  <a:srgbClr val="000000"/>
                </a:solidFill>
                <a:latin typeface="华文楷体" panose="02010600040101010101" pitchFamily="2" charset="-122"/>
                <a:ea typeface="华文楷体" panose="02010600040101010101" pitchFamily="2" charset="-122"/>
              </a:rPr>
              <a:t>52</a:t>
            </a:r>
            <a:r>
              <a:rPr lang="zh-CN" altLang="en-US" sz="2400" b="1" dirty="0">
                <a:solidFill>
                  <a:srgbClr val="000000"/>
                </a:solidFill>
                <a:latin typeface="华文楷体" panose="02010600040101010101" pitchFamily="2" charset="-122"/>
                <a:ea typeface="华文楷体" panose="02010600040101010101" pitchFamily="2" charset="-122"/>
              </a:rPr>
              <a:t>个不准”等负面清单的内容转移</a:t>
            </a:r>
            <a:r>
              <a:rPr lang="zh-CN" altLang="en-US" sz="2400" b="1" dirty="0" smtClean="0">
                <a:solidFill>
                  <a:srgbClr val="000000"/>
                </a:solidFill>
                <a:latin typeface="华文楷体" panose="02010600040101010101" pitchFamily="2" charset="-122"/>
                <a:ea typeface="华文楷体" panose="02010600040101010101" pitchFamily="2" charset="-122"/>
              </a:rPr>
              <a:t>到条例</a:t>
            </a:r>
            <a:r>
              <a:rPr lang="zh-CN" altLang="en-US" sz="2400" b="1" dirty="0">
                <a:solidFill>
                  <a:srgbClr val="000000"/>
                </a:solidFill>
                <a:latin typeface="华文楷体" panose="02010600040101010101" pitchFamily="2" charset="-122"/>
                <a:ea typeface="华文楷体" panose="02010600040101010101" pitchFamily="2" charset="-122"/>
              </a:rPr>
              <a:t>里面去了。</a:t>
            </a:r>
            <a:endParaRPr lang="en-US" altLang="zh-CN" sz="2400" b="1" dirty="0">
              <a:solidFill>
                <a:srgbClr val="000000"/>
              </a:solidFill>
              <a:latin typeface="华文楷体" panose="02010600040101010101" pitchFamily="2" charset="-122"/>
              <a:ea typeface="华文楷体" panose="02010600040101010101" pitchFamily="2" charset="-122"/>
            </a:endParaRPr>
          </a:p>
          <a:p>
            <a:pPr algn="just">
              <a:lnSpc>
                <a:spcPts val="3500"/>
              </a:lnSpc>
            </a:pPr>
            <a:r>
              <a:rPr lang="zh-CN" altLang="en-US" sz="2400" b="1" dirty="0">
                <a:solidFill>
                  <a:srgbClr val="000000"/>
                </a:solidFill>
                <a:latin typeface="华文楷体" panose="02010600040101010101" pitchFamily="2" charset="-122"/>
                <a:ea typeface="华文楷体" panose="02010600040101010101" pitchFamily="2" charset="-122"/>
              </a:rPr>
              <a:t>第三，将适用的对象从党员领导干部扩大到全体党员，充分体现了全面从严治党的</a:t>
            </a:r>
            <a:r>
              <a:rPr lang="zh-CN" altLang="en-US" sz="2400" b="1" dirty="0" smtClean="0">
                <a:solidFill>
                  <a:srgbClr val="000000"/>
                </a:solidFill>
                <a:latin typeface="华文楷体" panose="02010600040101010101" pitchFamily="2" charset="-122"/>
                <a:ea typeface="华文楷体" panose="02010600040101010101" pitchFamily="2" charset="-122"/>
              </a:rPr>
              <a:t>要求</a:t>
            </a:r>
            <a:r>
              <a:rPr lang="zh-CN" altLang="en-US" sz="2400" b="1" dirty="0">
                <a:solidFill>
                  <a:srgbClr val="000000"/>
                </a:solidFill>
                <a:latin typeface="华文楷体" panose="02010600040101010101" pitchFamily="2" charset="-122"/>
                <a:ea typeface="华文楷体" panose="02010600040101010101" pitchFamily="2" charset="-122"/>
              </a:rPr>
              <a:t>；</a:t>
            </a:r>
            <a:r>
              <a:rPr lang="zh-CN" altLang="en-US" sz="2400" b="1" dirty="0" smtClean="0">
                <a:solidFill>
                  <a:srgbClr val="000000"/>
                </a:solidFill>
                <a:latin typeface="华文楷体" panose="02010600040101010101" pitchFamily="2" charset="-122"/>
                <a:ea typeface="华文楷体" panose="02010600040101010101" pitchFamily="2" charset="-122"/>
              </a:rPr>
              <a:t>突出</a:t>
            </a:r>
            <a:r>
              <a:rPr lang="zh-CN" altLang="en-US" sz="2400" b="1" dirty="0">
                <a:solidFill>
                  <a:srgbClr val="000000"/>
                </a:solidFill>
                <a:latin typeface="华文楷体" panose="02010600040101010101" pitchFamily="2" charset="-122"/>
                <a:ea typeface="华文楷体" panose="02010600040101010101" pitchFamily="2" charset="-122"/>
              </a:rPr>
              <a:t>关键少数，抓住党员领导干部这个重点，提出比普通党员更高的要求。</a:t>
            </a:r>
            <a:endParaRPr lang="en-US" altLang="zh-CN" sz="2400" b="1" dirty="0">
              <a:solidFill>
                <a:srgbClr val="000000"/>
              </a:solidFill>
              <a:latin typeface="华文楷体" panose="02010600040101010101" pitchFamily="2" charset="-122"/>
              <a:ea typeface="华文楷体" panose="02010600040101010101" pitchFamily="2" charset="-122"/>
            </a:endParaRPr>
          </a:p>
          <a:p>
            <a:pPr algn="just">
              <a:lnSpc>
                <a:spcPts val="3500"/>
              </a:lnSpc>
            </a:pPr>
            <a:r>
              <a:rPr lang="zh-CN" altLang="en-US" sz="2400" b="1" dirty="0" smtClean="0">
                <a:solidFill>
                  <a:srgbClr val="000000"/>
                </a:solidFill>
                <a:latin typeface="华文楷体" panose="02010600040101010101" pitchFamily="2" charset="-122"/>
                <a:ea typeface="华文楷体" panose="02010600040101010101" pitchFamily="2" charset="-122"/>
              </a:rPr>
              <a:t>第四，</a:t>
            </a:r>
            <a:r>
              <a:rPr lang="zh-CN" altLang="en-US" sz="2400" b="1" dirty="0">
                <a:solidFill>
                  <a:srgbClr val="000000"/>
                </a:solidFill>
                <a:latin typeface="华文楷体" panose="02010600040101010101" pitchFamily="2" charset="-122"/>
                <a:ea typeface="华文楷体" panose="02010600040101010101" pitchFamily="2" charset="-122"/>
              </a:rPr>
              <a:t>删繁就简，努力做到简洁、好懂、易记。借鉴“三大纪律、八项注意”表述，向全党提出“四个必须”和“八条规范”（即“四个坚持”“四个自觉”</a:t>
            </a:r>
            <a:r>
              <a:rPr lang="zh-CN" altLang="en-US" sz="2400" b="1" dirty="0" smtClean="0">
                <a:solidFill>
                  <a:srgbClr val="000000"/>
                </a:solidFill>
                <a:latin typeface="华文楷体" panose="02010600040101010101" pitchFamily="2" charset="-122"/>
                <a:ea typeface="华文楷体" panose="02010600040101010101" pitchFamily="2" charset="-122"/>
              </a:rPr>
              <a:t>）。</a:t>
            </a:r>
            <a:endParaRPr lang="zh-CN" altLang="en-US" sz="2400" b="1" dirty="0">
              <a:solidFill>
                <a:srgbClr val="000000"/>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下箭头 9"/>
          <p:cNvSpPr>
            <a:spLocks noChangeArrowheads="1"/>
          </p:cNvSpPr>
          <p:nvPr/>
        </p:nvSpPr>
        <p:spPr bwMode="auto">
          <a:xfrm>
            <a:off x="4999831" y="3360737"/>
            <a:ext cx="336211" cy="966788"/>
          </a:xfrm>
          <a:prstGeom prst="downArrow">
            <a:avLst>
              <a:gd name="adj1" fmla="val 50000"/>
              <a:gd name="adj2" fmla="val 67257"/>
            </a:avLst>
          </a:prstGeom>
          <a:solidFill>
            <a:srgbClr val="00B0F0"/>
          </a:solidFill>
          <a:ln w="9525" algn="ctr">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 name="矩形 4"/>
          <p:cNvSpPr/>
          <p:nvPr/>
        </p:nvSpPr>
        <p:spPr>
          <a:xfrm>
            <a:off x="1991544" y="4382720"/>
            <a:ext cx="8634128" cy="2092881"/>
          </a:xfrm>
          <a:prstGeom prst="rect">
            <a:avLst/>
          </a:prstGeom>
        </p:spPr>
        <p:txBody>
          <a:bodyPr wrap="square">
            <a:spAutoFit/>
          </a:bodyPr>
          <a:lstStyle/>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老条例的主要问题</a:t>
            </a:r>
            <a:r>
              <a:rPr lang="zh-CN" altLang="en-US"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有</a:t>
            </a: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两点</a:t>
            </a:r>
            <a:r>
              <a:rPr lang="zh-CN" altLang="en-US"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a:t>
            </a:r>
            <a:endParaRPr lang="en-US"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第一，对违反党章、损害党章权威的违纪行为，缺乏必要和严肃的责任追究</a:t>
            </a:r>
            <a:r>
              <a:rPr lang="zh-CN" altLang="en-US"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a:t>
            </a:r>
            <a:endParaRPr lang="en-US"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a:p>
            <a:pPr eaLnBrk="0" hangingPunct="0">
              <a:lnSpc>
                <a:spcPts val="2600"/>
              </a:lnSpc>
              <a:defRPr/>
            </a:pPr>
            <a:r>
              <a:rPr lang="zh-CN" altLang="zh-CN"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rPr>
              <a:t>第二，纪法不分，近半数条款与国家刑法相重复，把本来适用于全体公民的法律规范作为我们党组织和党员的纪律标准，降低了对党组织和党员的要求。</a:t>
            </a:r>
            <a:endParaRPr lang="zh-CN" altLang="en-US" sz="2400" kern="100" dirty="0">
              <a:solidFill>
                <a:srgbClr val="0070C0"/>
              </a:solidFill>
              <a:latin typeface="黑体" panose="02010609060101010101" pitchFamily="49" charset="-122"/>
              <a:ea typeface="黑体" panose="02010609060101010101" pitchFamily="49" charset="-122"/>
              <a:cs typeface="宋体" panose="02010600030101010101" pitchFamily="2" charset="-122"/>
            </a:endParaRPr>
          </a:p>
        </p:txBody>
      </p:sp>
      <p:sp>
        <p:nvSpPr>
          <p:cNvPr id="6" name="MH_SubTitle_1"/>
          <p:cNvSpPr/>
          <p:nvPr>
            <p:custDataLst>
              <p:tags r:id="rId1"/>
            </p:custDataLst>
          </p:nvPr>
        </p:nvSpPr>
        <p:spPr>
          <a:xfrm>
            <a:off x="1631504" y="2236267"/>
            <a:ext cx="3009605" cy="1549400"/>
          </a:xfrm>
          <a:prstGeom prst="rect">
            <a:avLst/>
          </a:prstGeom>
          <a:solidFill>
            <a:srgbClr val="58B933"/>
          </a:solidFill>
          <a:ln w="12700" cap="flat" cmpd="sng" algn="ctr">
            <a:noFill/>
            <a:prstDash val="solid"/>
            <a:miter lim="800000"/>
          </a:ln>
          <a:effectLst/>
        </p:spPr>
        <p:txBody>
          <a:bodyPr lIns="120000" rIns="600000" anchor="ctr">
            <a:no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1997</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中国共产党纪律处分条例（试行）</a:t>
            </a:r>
            <a:r>
              <a:rPr kumimoji="0" lang="en-US" altLang="zh-CN" sz="2400"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p>
        </p:txBody>
      </p:sp>
      <p:sp>
        <p:nvSpPr>
          <p:cNvPr id="7" name="MH_Other_1"/>
          <p:cNvSpPr/>
          <p:nvPr>
            <p:custDataLst>
              <p:tags r:id="rId2"/>
            </p:custDataLst>
          </p:nvPr>
        </p:nvSpPr>
        <p:spPr>
          <a:xfrm>
            <a:off x="4280612" y="3245917"/>
            <a:ext cx="368990" cy="539750"/>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479329"/>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MH_SubTitle_2"/>
          <p:cNvSpPr/>
          <p:nvPr>
            <p:custDataLst>
              <p:tags r:id="rId3"/>
            </p:custDataLst>
          </p:nvPr>
        </p:nvSpPr>
        <p:spPr>
          <a:xfrm>
            <a:off x="4280612" y="1740357"/>
            <a:ext cx="3009605" cy="1549400"/>
          </a:xfrm>
          <a:prstGeom prst="rect">
            <a:avLst/>
          </a:prstGeom>
          <a:solidFill>
            <a:srgbClr val="FE7A06"/>
          </a:solidFill>
          <a:ln w="12700" cap="flat" cmpd="sng" algn="ctr">
            <a:noFill/>
            <a:prstDash val="solid"/>
            <a:miter lim="800000"/>
          </a:ln>
          <a:effectLst/>
        </p:spPr>
        <p:txBody>
          <a:bodyPr lIns="120000" rIns="600000" anchor="ctr">
            <a:no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2003</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中国共产党纪律处分条例</a:t>
            </a: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发布</a:t>
            </a:r>
          </a:p>
        </p:txBody>
      </p:sp>
      <p:sp>
        <p:nvSpPr>
          <p:cNvPr id="9" name="MH_Other_2"/>
          <p:cNvSpPr/>
          <p:nvPr>
            <p:custDataLst>
              <p:tags r:id="rId4"/>
            </p:custDataLst>
          </p:nvPr>
        </p:nvSpPr>
        <p:spPr>
          <a:xfrm>
            <a:off x="6976418" y="2854934"/>
            <a:ext cx="353531" cy="505803"/>
          </a:xfrm>
          <a:custGeom>
            <a:avLst/>
            <a:gdLst>
              <a:gd name="connsiteX0" fmla="*/ 0 w 390525"/>
              <a:gd name="connsiteY0" fmla="*/ 0 h 400050"/>
              <a:gd name="connsiteX1" fmla="*/ 390525 w 390525"/>
              <a:gd name="connsiteY1" fmla="*/ 0 h 400050"/>
              <a:gd name="connsiteX2" fmla="*/ 390525 w 390525"/>
              <a:gd name="connsiteY2" fmla="*/ 400050 h 400050"/>
              <a:gd name="connsiteX3" fmla="*/ 0 w 390525"/>
              <a:gd name="connsiteY3" fmla="*/ 0 h 400050"/>
            </a:gdLst>
            <a:ahLst/>
            <a:cxnLst>
              <a:cxn ang="0">
                <a:pos x="connsiteX0" y="connsiteY0"/>
              </a:cxn>
              <a:cxn ang="0">
                <a:pos x="connsiteX1" y="connsiteY1"/>
              </a:cxn>
              <a:cxn ang="0">
                <a:pos x="connsiteX2" y="connsiteY2"/>
              </a:cxn>
              <a:cxn ang="0">
                <a:pos x="connsiteX3" y="connsiteY3"/>
              </a:cxn>
            </a:cxnLst>
            <a:rect l="l" t="t" r="r" b="b"/>
            <a:pathLst>
              <a:path w="390525" h="400050">
                <a:moveTo>
                  <a:pt x="0" y="0"/>
                </a:moveTo>
                <a:lnTo>
                  <a:pt x="390525" y="0"/>
                </a:lnTo>
                <a:lnTo>
                  <a:pt x="390525" y="400050"/>
                </a:lnTo>
                <a:lnTo>
                  <a:pt x="0" y="0"/>
                </a:lnTo>
                <a:close/>
              </a:path>
            </a:pathLst>
          </a:custGeom>
          <a:solidFill>
            <a:srgbClr val="C75F01"/>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MH_SubTitle_3"/>
          <p:cNvSpPr/>
          <p:nvPr>
            <p:custDataLst>
              <p:tags r:id="rId5"/>
            </p:custDataLst>
          </p:nvPr>
        </p:nvSpPr>
        <p:spPr>
          <a:xfrm>
            <a:off x="7008848" y="1451214"/>
            <a:ext cx="3270424" cy="1549400"/>
          </a:xfrm>
          <a:prstGeom prst="homePlate">
            <a:avLst>
              <a:gd name="adj" fmla="val 31867"/>
            </a:avLst>
          </a:prstGeom>
          <a:solidFill>
            <a:srgbClr val="FC467A"/>
          </a:solidFill>
          <a:ln w="12700" cap="flat" cmpd="sng" algn="ctr">
            <a:noFill/>
            <a:prstDash val="solid"/>
            <a:miter lim="800000"/>
          </a:ln>
          <a:effectLst/>
        </p:spPr>
        <p:txBody>
          <a:bodyPr lIns="120000" rIns="600000" anchor="ctr">
            <a:no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2016</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年</a:t>
            </a: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中国共产党纪律处分条例</a:t>
            </a:r>
            <a:r>
              <a:rPr kumimoji="0" lang="en-US" altLang="zh-CN"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a:t>
            </a:r>
            <a:r>
              <a:rPr kumimoji="0" lang="zh-CN" altLang="en-US" b="0"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rPr>
              <a:t>施行</a:t>
            </a:r>
          </a:p>
        </p:txBody>
      </p:sp>
      <p:sp>
        <p:nvSpPr>
          <p:cNvPr id="11" name="文本框 21"/>
          <p:cNvSpPr txBox="1"/>
          <p:nvPr>
            <p:custDataLst>
              <p:tags r:id="rId6"/>
            </p:custDataLst>
          </p:nvPr>
        </p:nvSpPr>
        <p:spPr>
          <a:xfrm>
            <a:off x="965848" y="578396"/>
            <a:ext cx="9073008" cy="936104"/>
          </a:xfrm>
          <a:prstGeom prst="rect">
            <a:avLst/>
          </a:prstGeom>
          <a:noFill/>
        </p:spPr>
        <p:txBody>
          <a:bodyPr anchor="ctr"/>
          <a:lstStyle/>
          <a:p>
            <a:pPr algn="ctr" eaLnBrk="0" hangingPunct="0">
              <a:lnSpc>
                <a:spcPct val="130000"/>
              </a:lnSpc>
              <a:defRPr/>
            </a:pPr>
            <a:r>
              <a:rPr lang="zh-CN" altLang="en-US" sz="3200" b="1" dirty="0" smtClean="0">
                <a:solidFill>
                  <a:schemeClr val="accent1"/>
                </a:solidFill>
                <a:latin typeface="幼圆" panose="02010509060101010101" pitchFamily="49" charset="-122"/>
                <a:ea typeface="幼圆" panose="02010509060101010101" pitchFamily="49" charset="-122"/>
              </a:rPr>
              <a:t>（二）</a:t>
            </a:r>
            <a:r>
              <a:rPr lang="en-US" altLang="zh-CN" sz="3200" b="1" dirty="0" smtClean="0">
                <a:solidFill>
                  <a:schemeClr val="accent1"/>
                </a:solidFill>
                <a:latin typeface="幼圆" panose="02010509060101010101" pitchFamily="49" charset="-122"/>
                <a:ea typeface="幼圆" panose="02010509060101010101" pitchFamily="49" charset="-122"/>
              </a:rPr>
              <a:t>《</a:t>
            </a:r>
            <a:r>
              <a:rPr lang="zh-CN" altLang="en-US" sz="3200" b="1" dirty="0">
                <a:solidFill>
                  <a:schemeClr val="accent1"/>
                </a:solidFill>
                <a:latin typeface="幼圆" panose="02010509060101010101" pitchFamily="49" charset="-122"/>
                <a:ea typeface="幼圆" panose="02010509060101010101" pitchFamily="49" charset="-122"/>
              </a:rPr>
              <a:t>中国共产党纪律处分条例</a:t>
            </a:r>
            <a:r>
              <a:rPr lang="en-US" altLang="zh-CN" sz="3200" b="1" dirty="0">
                <a:solidFill>
                  <a:schemeClr val="accent1"/>
                </a:solidFill>
                <a:latin typeface="幼圆" panose="02010509060101010101" pitchFamily="49" charset="-122"/>
                <a:ea typeface="幼圆" panose="02010509060101010101" pitchFamily="49" charset="-122"/>
              </a:rPr>
              <a:t>》</a:t>
            </a:r>
            <a:r>
              <a:rPr lang="zh-CN" altLang="en-US" sz="3200" b="1" dirty="0">
                <a:solidFill>
                  <a:schemeClr val="accent1"/>
                </a:solidFill>
                <a:latin typeface="幼圆" panose="02010509060101010101" pitchFamily="49" charset="-122"/>
                <a:ea typeface="幼圆" panose="02010509060101010101" pitchFamily="49" charset="-122"/>
              </a:rPr>
              <a:t>的主要内容</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2783632" y="3068959"/>
            <a:ext cx="8130480" cy="1932993"/>
          </a:xfrm>
          <a:prstGeom prst="roundRect">
            <a:avLst>
              <a:gd name="adj" fmla="val 20450"/>
            </a:avLst>
          </a:prstGeom>
          <a:gradFill>
            <a:gsLst>
              <a:gs pos="25000">
                <a:srgbClr val="C80000"/>
              </a:gs>
              <a:gs pos="0">
                <a:srgbClr val="C80000"/>
              </a:gs>
              <a:gs pos="100000">
                <a:srgbClr val="F4990F"/>
              </a:gs>
            </a:gsLst>
            <a:lin ang="0" scaled="1"/>
          </a:gradFill>
          <a:ln w="12700" cap="flat" cmpd="sng" algn="ctr">
            <a:solidFill>
              <a:sysClr val="window" lastClr="FFFFFF"/>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600" b="1" kern="0" dirty="0">
                <a:solidFill>
                  <a:prstClr val="white"/>
                </a:solidFill>
                <a:latin typeface="Verdana" panose="020B0604030504040204"/>
                <a:ea typeface="微软雅黑" panose="020B0503020204020204" pitchFamily="34" charset="-122"/>
              </a:rPr>
              <a:t>为什么要做到知规矩、守纪律？</a:t>
            </a:r>
            <a:endParaRPr kumimoji="0" lang="zh-CN" altLang="en-US" sz="3600" b="1" i="0" u="none" strike="noStrike" kern="0" cap="none" spc="0" normalizeH="0" baseline="0" noProof="0" dirty="0" smtClean="0">
              <a:ln>
                <a:noFill/>
              </a:ln>
              <a:solidFill>
                <a:prstClr val="white"/>
              </a:solidFill>
              <a:effectLst/>
              <a:uLnTx/>
              <a:uFillTx/>
              <a:latin typeface="Verdana" panose="020B0604030504040204"/>
              <a:ea typeface="微软雅黑" panose="020B0503020204020204" pitchFamily="34" charset="-122"/>
              <a:cs typeface="+mn-cs"/>
            </a:endParaRPr>
          </a:p>
        </p:txBody>
      </p:sp>
      <p:pic>
        <p:nvPicPr>
          <p:cNvPr id="13" name="图片 12"/>
          <p:cNvPicPr>
            <a:picLocks noChangeAspect="1"/>
          </p:cNvPicPr>
          <p:nvPr/>
        </p:nvPicPr>
        <p:blipFill rotWithShape="1">
          <a:blip r:embed="rId2" cstate="screen"/>
          <a:srcRect/>
          <a:stretch>
            <a:fillRect/>
          </a:stretch>
        </p:blipFill>
        <p:spPr>
          <a:xfrm>
            <a:off x="1271464" y="2564904"/>
            <a:ext cx="2458063" cy="1935078"/>
          </a:xfrm>
          <a:prstGeom prst="rect">
            <a:avLst/>
          </a:prstGeom>
        </p:spPr>
      </p:pic>
      <p:sp>
        <p:nvSpPr>
          <p:cNvPr id="14" name="矩形 13"/>
          <p:cNvSpPr/>
          <p:nvPr/>
        </p:nvSpPr>
        <p:spPr>
          <a:xfrm>
            <a:off x="1631504" y="1124744"/>
            <a:ext cx="2954655" cy="923330"/>
          </a:xfrm>
          <a:prstGeom prst="rect">
            <a:avLst/>
          </a:prstGeom>
          <a:ln>
            <a:noFill/>
          </a:ln>
          <a:effectLst>
            <a:outerShdw blurRad="107950" dist="12700" dir="5400000" algn="ctr">
              <a:srgbClr val="000000"/>
            </a:outerShdw>
            <a:reflection blurRad="6350" stA="50000" endA="300" endPos="55000" dir="5400000" sy="-100000" algn="bl" rotWithShape="0"/>
          </a:effectLst>
        </p:spPr>
        <p:txBody>
          <a:bodyPr wrap="none">
            <a:spAutoFit/>
          </a:bodyPr>
          <a:lstStyle/>
          <a:p>
            <a:pPr fontAlgn="auto">
              <a:spcBef>
                <a:spcPts val="0"/>
              </a:spcBef>
              <a:spcAft>
                <a:spcPts val="0"/>
              </a:spcAft>
              <a:defRPr/>
            </a:pPr>
            <a:r>
              <a:rPr lang="zh-CN" altLang="en-US" sz="5400" b="1" dirty="0" smtClean="0">
                <a:solidFill>
                  <a:srgbClr val="C00000"/>
                </a:solidFill>
                <a:latin typeface="微软雅黑" panose="020B0503020204020204" pitchFamily="34" charset="-122"/>
                <a:ea typeface="微软雅黑" panose="020B0503020204020204" pitchFamily="34" charset="-122"/>
              </a:rPr>
              <a:t>主要</a:t>
            </a:r>
            <a:r>
              <a:rPr lang="zh-CN" altLang="en-US" sz="5400" b="1" dirty="0">
                <a:solidFill>
                  <a:srgbClr val="C00000"/>
                </a:solidFill>
                <a:latin typeface="微软雅黑" panose="020B0503020204020204" pitchFamily="34" charset="-122"/>
                <a:ea typeface="微软雅黑" panose="020B0503020204020204" pitchFamily="34" charset="-122"/>
              </a:rPr>
              <a:t>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30" presetClass="entr" presetSubtype="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00" decel="100000"/>
                                        <p:tgtEl>
                                          <p:spTgt spid="12"/>
                                        </p:tgtEl>
                                      </p:cBhvr>
                                    </p:animEffect>
                                    <p:anim calcmode="lin" valueType="num">
                                      <p:cBhvr>
                                        <p:cTn id="13" dur="600" decel="100000" fill="hold"/>
                                        <p:tgtEl>
                                          <p:spTgt spid="12"/>
                                        </p:tgtEl>
                                        <p:attrNameLst>
                                          <p:attrName>style.rotation</p:attrName>
                                        </p:attrNameLst>
                                      </p:cBhvr>
                                      <p:tavLst>
                                        <p:tav tm="0">
                                          <p:val>
                                            <p:fltVal val="-90"/>
                                          </p:val>
                                        </p:tav>
                                        <p:tav tm="100000">
                                          <p:val>
                                            <p:fltVal val="0"/>
                                          </p:val>
                                        </p:tav>
                                      </p:tavLst>
                                    </p:anim>
                                    <p:anim calcmode="lin" valueType="num">
                                      <p:cBhvr>
                                        <p:cTn id="14" dur="600" decel="100000" fill="hold"/>
                                        <p:tgtEl>
                                          <p:spTgt spid="12"/>
                                        </p:tgtEl>
                                        <p:attrNameLst>
                                          <p:attrName>ppt_x</p:attrName>
                                        </p:attrNameLst>
                                      </p:cBhvr>
                                      <p:tavLst>
                                        <p:tav tm="0">
                                          <p:val>
                                            <p:strVal val="#ppt_x+0.4"/>
                                          </p:val>
                                        </p:tav>
                                        <p:tav tm="100000">
                                          <p:val>
                                            <p:strVal val="#ppt_x-0.05"/>
                                          </p:val>
                                        </p:tav>
                                      </p:tavLst>
                                    </p:anim>
                                    <p:anim calcmode="lin" valueType="num">
                                      <p:cBhvr>
                                        <p:cTn id="15" dur="600" decel="100000" fill="hold"/>
                                        <p:tgtEl>
                                          <p:spTgt spid="12"/>
                                        </p:tgtEl>
                                        <p:attrNameLst>
                                          <p:attrName>ppt_y</p:attrName>
                                        </p:attrNameLst>
                                      </p:cBhvr>
                                      <p:tavLst>
                                        <p:tav tm="0">
                                          <p:val>
                                            <p:strVal val="#ppt_y-0.4"/>
                                          </p:val>
                                        </p:tav>
                                        <p:tav tm="100000">
                                          <p:val>
                                            <p:strVal val="#ppt_y+0.1"/>
                                          </p:val>
                                        </p:tav>
                                      </p:tavLst>
                                    </p:anim>
                                    <p:anim calcmode="lin" valueType="num">
                                      <p:cBhvr>
                                        <p:cTn id="16" dur="150" accel="100000" fill="hold">
                                          <p:stCondLst>
                                            <p:cond delay="600"/>
                                          </p:stCondLst>
                                        </p:cTn>
                                        <p:tgtEl>
                                          <p:spTgt spid="12"/>
                                        </p:tgtEl>
                                        <p:attrNameLst>
                                          <p:attrName>ppt_x</p:attrName>
                                        </p:attrNameLst>
                                      </p:cBhvr>
                                      <p:tavLst>
                                        <p:tav tm="0">
                                          <p:val>
                                            <p:strVal val="#ppt_x-0.05"/>
                                          </p:val>
                                        </p:tav>
                                        <p:tav tm="100000">
                                          <p:val>
                                            <p:strVal val="#ppt_x"/>
                                          </p:val>
                                        </p:tav>
                                      </p:tavLst>
                                    </p:anim>
                                    <p:anim calcmode="lin" valueType="num">
                                      <p:cBhvr>
                                        <p:cTn id="17" dur="150" accel="100000" fill="hold">
                                          <p:stCondLst>
                                            <p:cond delay="6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1"/>
          <p:cNvSpPr txBox="1"/>
          <p:nvPr>
            <p:custDataLst>
              <p:tags r:id="rId1"/>
            </p:custDataLst>
          </p:nvPr>
        </p:nvSpPr>
        <p:spPr>
          <a:xfrm>
            <a:off x="1487488" y="548680"/>
            <a:ext cx="9073008" cy="936104"/>
          </a:xfrm>
          <a:prstGeom prst="rect">
            <a:avLst/>
          </a:prstGeom>
          <a:noFill/>
        </p:spPr>
        <p:txBody>
          <a:bodyPr anchor="ctr"/>
          <a:lstStyle/>
          <a:p>
            <a:pPr algn="ctr" eaLnBrk="0" hangingPunct="0">
              <a:lnSpc>
                <a:spcPct val="130000"/>
              </a:lnSpc>
              <a:defRPr/>
            </a:pPr>
            <a:r>
              <a:rPr lang="zh-CN" altLang="en-US" sz="3200" b="1" dirty="0" smtClean="0">
                <a:solidFill>
                  <a:schemeClr val="accent1"/>
                </a:solidFill>
                <a:latin typeface="幼圆" panose="02010509060101010101" pitchFamily="49" charset="-122"/>
                <a:ea typeface="幼圆" panose="02010509060101010101" pitchFamily="49" charset="-122"/>
              </a:rPr>
              <a:t>（二）</a:t>
            </a:r>
            <a:r>
              <a:rPr lang="en-US" altLang="zh-CN" sz="3200" b="1" dirty="0" smtClean="0">
                <a:solidFill>
                  <a:schemeClr val="accent1"/>
                </a:solidFill>
                <a:latin typeface="幼圆" panose="02010509060101010101" pitchFamily="49" charset="-122"/>
                <a:ea typeface="幼圆" panose="02010509060101010101" pitchFamily="49" charset="-122"/>
              </a:rPr>
              <a:t>《</a:t>
            </a:r>
            <a:r>
              <a:rPr lang="zh-CN" altLang="en-US" sz="3200" b="1" dirty="0">
                <a:solidFill>
                  <a:schemeClr val="accent1"/>
                </a:solidFill>
                <a:latin typeface="幼圆" panose="02010509060101010101" pitchFamily="49" charset="-122"/>
                <a:ea typeface="幼圆" panose="02010509060101010101" pitchFamily="49" charset="-122"/>
              </a:rPr>
              <a:t>中国共产党纪律处分条例</a:t>
            </a:r>
            <a:r>
              <a:rPr lang="en-US" altLang="zh-CN" sz="3200" b="1" dirty="0">
                <a:solidFill>
                  <a:schemeClr val="accent1"/>
                </a:solidFill>
                <a:latin typeface="幼圆" panose="02010509060101010101" pitchFamily="49" charset="-122"/>
                <a:ea typeface="幼圆" panose="02010509060101010101" pitchFamily="49" charset="-122"/>
              </a:rPr>
              <a:t>》</a:t>
            </a:r>
            <a:r>
              <a:rPr lang="zh-CN" altLang="en-US" sz="3200" b="1" dirty="0">
                <a:solidFill>
                  <a:schemeClr val="accent1"/>
                </a:solidFill>
                <a:latin typeface="幼圆" panose="02010509060101010101" pitchFamily="49" charset="-122"/>
                <a:ea typeface="幼圆" panose="02010509060101010101" pitchFamily="49" charset="-122"/>
              </a:rPr>
              <a:t>的主要内容</a:t>
            </a:r>
          </a:p>
        </p:txBody>
      </p:sp>
      <p:sp>
        <p:nvSpPr>
          <p:cNvPr id="5" name="圆角矩形 4"/>
          <p:cNvSpPr/>
          <p:nvPr/>
        </p:nvSpPr>
        <p:spPr bwMode="auto">
          <a:xfrm>
            <a:off x="5026818" y="2403353"/>
            <a:ext cx="6541790" cy="3977975"/>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a:ln>
                <a:noFill/>
              </a:ln>
              <a:solidFill>
                <a:srgbClr val="000000"/>
              </a:solidFill>
              <a:effectLst/>
              <a:uLnTx/>
              <a:uFillTx/>
            </a:endParaRPr>
          </a:p>
        </p:txBody>
      </p:sp>
      <p:sp>
        <p:nvSpPr>
          <p:cNvPr id="6" name="MH_Desc_1"/>
          <p:cNvSpPr txBox="1">
            <a:spLocks noChangeArrowheads="1"/>
          </p:cNvSpPr>
          <p:nvPr>
            <p:custDataLst>
              <p:tags r:id="rId2"/>
            </p:custDataLst>
          </p:nvPr>
        </p:nvSpPr>
        <p:spPr bwMode="auto">
          <a:xfrm>
            <a:off x="861646" y="2293815"/>
            <a:ext cx="3811160" cy="3313113"/>
          </a:xfrm>
          <a:prstGeom prst="rect">
            <a:avLst/>
          </a:prstGeom>
          <a:noFill/>
          <a:ln>
            <a:noFill/>
          </a:ln>
        </p:spPr>
        <p:txBody>
          <a:bodyPr lIns="90000" rIns="9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spcBef>
                <a:spcPts val="500"/>
              </a:spcBef>
              <a:spcAft>
                <a:spcPts val="500"/>
              </a:spcAft>
              <a:defRPr/>
            </a:pPr>
            <a:r>
              <a:rPr lang="zh-CN" altLang="en-US" sz="2400" b="1" dirty="0" smtClean="0">
                <a:solidFill>
                  <a:schemeClr val="accent1"/>
                </a:solidFill>
                <a:latin typeface="华文细黑" panose="02010600040101010101" pitchFamily="2" charset="-122"/>
                <a:ea typeface="华文细黑" panose="02010600040101010101" pitchFamily="2" charset="-122"/>
              </a:rPr>
              <a:t>         新</a:t>
            </a:r>
            <a:r>
              <a:rPr lang="zh-CN" altLang="en-US" sz="2400" b="1" dirty="0">
                <a:solidFill>
                  <a:schemeClr val="accent1"/>
                </a:solidFill>
                <a:latin typeface="华文细黑" panose="02010600040101010101" pitchFamily="2" charset="-122"/>
                <a:ea typeface="华文细黑" panose="02010600040101010101" pitchFamily="2" charset="-122"/>
              </a:rPr>
              <a:t>条例与老条例相比，老条例是三编，新条例也是三编；老条例是十五章，新条例是十一章；老条例是</a:t>
            </a:r>
            <a:r>
              <a:rPr lang="en-US" altLang="zh-CN" sz="2400" b="1" dirty="0">
                <a:solidFill>
                  <a:schemeClr val="accent1"/>
                </a:solidFill>
                <a:latin typeface="华文细黑" panose="02010600040101010101" pitchFamily="2" charset="-122"/>
                <a:ea typeface="华文细黑" panose="02010600040101010101" pitchFamily="2" charset="-122"/>
              </a:rPr>
              <a:t>178</a:t>
            </a:r>
            <a:r>
              <a:rPr lang="zh-CN" altLang="en-US" sz="2400" b="1" dirty="0">
                <a:solidFill>
                  <a:schemeClr val="accent1"/>
                </a:solidFill>
                <a:latin typeface="华文细黑" panose="02010600040101010101" pitchFamily="2" charset="-122"/>
                <a:ea typeface="华文细黑" panose="02010600040101010101" pitchFamily="2" charset="-122"/>
              </a:rPr>
              <a:t>条，新条例是</a:t>
            </a:r>
            <a:r>
              <a:rPr lang="en-US" altLang="zh-CN" sz="2400" b="1" dirty="0">
                <a:solidFill>
                  <a:schemeClr val="accent1"/>
                </a:solidFill>
                <a:latin typeface="华文细黑" panose="02010600040101010101" pitchFamily="2" charset="-122"/>
                <a:ea typeface="华文细黑" panose="02010600040101010101" pitchFamily="2" charset="-122"/>
              </a:rPr>
              <a:t>133</a:t>
            </a:r>
            <a:r>
              <a:rPr lang="zh-CN" altLang="en-US" sz="2400" b="1" dirty="0">
                <a:solidFill>
                  <a:schemeClr val="accent1"/>
                </a:solidFill>
                <a:latin typeface="华文细黑" panose="02010600040101010101" pitchFamily="2" charset="-122"/>
                <a:ea typeface="华文细黑" panose="02010600040101010101" pitchFamily="2" charset="-122"/>
              </a:rPr>
              <a:t>条，减少了</a:t>
            </a:r>
            <a:r>
              <a:rPr lang="en-US" altLang="zh-CN" sz="2400" b="1" dirty="0">
                <a:solidFill>
                  <a:schemeClr val="accent1"/>
                </a:solidFill>
                <a:latin typeface="华文细黑" panose="02010600040101010101" pitchFamily="2" charset="-122"/>
                <a:ea typeface="华文细黑" panose="02010600040101010101" pitchFamily="2" charset="-122"/>
              </a:rPr>
              <a:t>40</a:t>
            </a:r>
            <a:r>
              <a:rPr lang="zh-CN" altLang="en-US" sz="2400" b="1" dirty="0">
                <a:solidFill>
                  <a:schemeClr val="accent1"/>
                </a:solidFill>
                <a:latin typeface="华文细黑" panose="02010600040101010101" pitchFamily="2" charset="-122"/>
                <a:ea typeface="华文细黑" panose="02010600040101010101" pitchFamily="2" charset="-122"/>
              </a:rPr>
              <a:t>多条；老条例是</a:t>
            </a:r>
            <a:r>
              <a:rPr lang="en-US" altLang="zh-CN" sz="2400" b="1" dirty="0">
                <a:solidFill>
                  <a:schemeClr val="accent1"/>
                </a:solidFill>
                <a:latin typeface="华文细黑" panose="02010600040101010101" pitchFamily="2" charset="-122"/>
                <a:ea typeface="华文细黑" panose="02010600040101010101" pitchFamily="2" charset="-122"/>
              </a:rPr>
              <a:t>24000</a:t>
            </a:r>
            <a:r>
              <a:rPr lang="zh-CN" altLang="en-US" sz="2400" b="1" dirty="0">
                <a:solidFill>
                  <a:schemeClr val="accent1"/>
                </a:solidFill>
                <a:latin typeface="华文细黑" panose="02010600040101010101" pitchFamily="2" charset="-122"/>
                <a:ea typeface="华文细黑" panose="02010600040101010101" pitchFamily="2" charset="-122"/>
              </a:rPr>
              <a:t>字，新条例是</a:t>
            </a:r>
            <a:r>
              <a:rPr lang="en-US" altLang="zh-CN" sz="2400" b="1" dirty="0">
                <a:solidFill>
                  <a:schemeClr val="accent1"/>
                </a:solidFill>
                <a:latin typeface="华文细黑" panose="02010600040101010101" pitchFamily="2" charset="-122"/>
                <a:ea typeface="华文细黑" panose="02010600040101010101" pitchFamily="2" charset="-122"/>
              </a:rPr>
              <a:t>17000</a:t>
            </a:r>
            <a:r>
              <a:rPr lang="zh-CN" altLang="en-US" sz="2400" b="1" dirty="0">
                <a:solidFill>
                  <a:schemeClr val="accent1"/>
                </a:solidFill>
                <a:latin typeface="华文细黑" panose="02010600040101010101" pitchFamily="2" charset="-122"/>
                <a:ea typeface="华文细黑" panose="02010600040101010101" pitchFamily="2" charset="-122"/>
              </a:rPr>
              <a:t>字，修改幅度也是很大的。</a:t>
            </a:r>
          </a:p>
        </p:txBody>
      </p:sp>
      <p:cxnSp>
        <p:nvCxnSpPr>
          <p:cNvPr id="7" name="MH_Other_13"/>
          <p:cNvCxnSpPr>
            <a:cxnSpLocks noChangeShapeType="1"/>
          </p:cNvCxnSpPr>
          <p:nvPr>
            <p:custDataLst>
              <p:tags r:id="rId3"/>
            </p:custDataLst>
          </p:nvPr>
        </p:nvCxnSpPr>
        <p:spPr bwMode="auto">
          <a:xfrm>
            <a:off x="479376" y="2039815"/>
            <a:ext cx="2563813" cy="0"/>
          </a:xfrm>
          <a:prstGeom prst="line">
            <a:avLst/>
          </a:prstGeom>
          <a:noFill/>
          <a:ln w="12700" algn="ctr">
            <a:solidFill>
              <a:srgbClr val="1CADE4"/>
            </a:solidFill>
            <a:prstDash val="sysDash"/>
            <a:miter lim="800000"/>
          </a:ln>
        </p:spPr>
      </p:cxnSp>
      <p:cxnSp>
        <p:nvCxnSpPr>
          <p:cNvPr id="8" name="MH_Other_14"/>
          <p:cNvCxnSpPr>
            <a:cxnSpLocks noChangeShapeType="1"/>
          </p:cNvCxnSpPr>
          <p:nvPr>
            <p:custDataLst>
              <p:tags r:id="rId4"/>
            </p:custDataLst>
          </p:nvPr>
        </p:nvCxnSpPr>
        <p:spPr bwMode="auto">
          <a:xfrm>
            <a:off x="754014" y="1796928"/>
            <a:ext cx="0" cy="817562"/>
          </a:xfrm>
          <a:prstGeom prst="line">
            <a:avLst/>
          </a:prstGeom>
          <a:noFill/>
          <a:ln w="12700" algn="ctr">
            <a:solidFill>
              <a:srgbClr val="1CADE4"/>
            </a:solidFill>
            <a:prstDash val="sysDash"/>
            <a:miter lim="800000"/>
          </a:ln>
        </p:spPr>
      </p:cxnSp>
      <p:cxnSp>
        <p:nvCxnSpPr>
          <p:cNvPr id="9" name="MH_Other_15"/>
          <p:cNvCxnSpPr>
            <a:cxnSpLocks noChangeShapeType="1"/>
          </p:cNvCxnSpPr>
          <p:nvPr>
            <p:custDataLst>
              <p:tags r:id="rId5"/>
            </p:custDataLst>
          </p:nvPr>
        </p:nvCxnSpPr>
        <p:spPr bwMode="auto">
          <a:xfrm>
            <a:off x="484139" y="1796928"/>
            <a:ext cx="0" cy="242887"/>
          </a:xfrm>
          <a:prstGeom prst="line">
            <a:avLst/>
          </a:prstGeom>
          <a:noFill/>
          <a:ln w="12700" algn="ctr">
            <a:solidFill>
              <a:srgbClr val="1CADE4"/>
            </a:solidFill>
            <a:miter lim="800000"/>
          </a:ln>
        </p:spPr>
      </p:cxnSp>
      <p:cxnSp>
        <p:nvCxnSpPr>
          <p:cNvPr id="10" name="MH_Other_16"/>
          <p:cNvCxnSpPr>
            <a:cxnSpLocks noChangeShapeType="1"/>
          </p:cNvCxnSpPr>
          <p:nvPr>
            <p:custDataLst>
              <p:tags r:id="rId6"/>
            </p:custDataLst>
          </p:nvPr>
        </p:nvCxnSpPr>
        <p:spPr bwMode="auto">
          <a:xfrm>
            <a:off x="479376" y="1796928"/>
            <a:ext cx="274638" cy="0"/>
          </a:xfrm>
          <a:prstGeom prst="line">
            <a:avLst/>
          </a:prstGeom>
          <a:noFill/>
          <a:ln w="12700" algn="ctr">
            <a:solidFill>
              <a:srgbClr val="1CADE4"/>
            </a:solidFill>
            <a:miter lim="800000"/>
          </a:ln>
        </p:spPr>
      </p:cxnSp>
      <p:cxnSp>
        <p:nvCxnSpPr>
          <p:cNvPr id="11" name="MH_Other_17"/>
          <p:cNvCxnSpPr>
            <a:cxnSpLocks noChangeShapeType="1"/>
          </p:cNvCxnSpPr>
          <p:nvPr>
            <p:custDataLst>
              <p:tags r:id="rId7"/>
            </p:custDataLst>
          </p:nvPr>
        </p:nvCxnSpPr>
        <p:spPr bwMode="auto">
          <a:xfrm flipH="1">
            <a:off x="2463005" y="5928423"/>
            <a:ext cx="2563814" cy="0"/>
          </a:xfrm>
          <a:prstGeom prst="line">
            <a:avLst/>
          </a:prstGeom>
          <a:noFill/>
          <a:ln w="12700" algn="ctr">
            <a:solidFill>
              <a:srgbClr val="1CADE4"/>
            </a:solidFill>
            <a:prstDash val="sysDash"/>
            <a:miter lim="800000"/>
          </a:ln>
        </p:spPr>
      </p:cxnSp>
      <p:cxnSp>
        <p:nvCxnSpPr>
          <p:cNvPr id="12" name="MH_Other_18"/>
          <p:cNvCxnSpPr>
            <a:cxnSpLocks noChangeShapeType="1"/>
          </p:cNvCxnSpPr>
          <p:nvPr>
            <p:custDataLst>
              <p:tags r:id="rId8"/>
            </p:custDataLst>
          </p:nvPr>
        </p:nvCxnSpPr>
        <p:spPr bwMode="auto">
          <a:xfrm flipV="1">
            <a:off x="4752180" y="5229200"/>
            <a:ext cx="0" cy="942111"/>
          </a:xfrm>
          <a:prstGeom prst="line">
            <a:avLst/>
          </a:prstGeom>
          <a:noFill/>
          <a:ln w="12700" algn="ctr">
            <a:solidFill>
              <a:srgbClr val="1CADE4"/>
            </a:solidFill>
            <a:prstDash val="sysDash"/>
            <a:miter lim="800000"/>
          </a:ln>
        </p:spPr>
      </p:cxnSp>
      <p:cxnSp>
        <p:nvCxnSpPr>
          <p:cNvPr id="13" name="MH_Other_19"/>
          <p:cNvCxnSpPr>
            <a:cxnSpLocks noChangeShapeType="1"/>
          </p:cNvCxnSpPr>
          <p:nvPr>
            <p:custDataLst>
              <p:tags r:id="rId9"/>
            </p:custDataLst>
          </p:nvPr>
        </p:nvCxnSpPr>
        <p:spPr bwMode="auto">
          <a:xfrm flipH="1" flipV="1">
            <a:off x="5026819" y="5953596"/>
            <a:ext cx="0" cy="242888"/>
          </a:xfrm>
          <a:prstGeom prst="line">
            <a:avLst/>
          </a:prstGeom>
          <a:noFill/>
          <a:ln w="12700" algn="ctr">
            <a:solidFill>
              <a:srgbClr val="1CADE4"/>
            </a:solidFill>
            <a:miter lim="800000"/>
          </a:ln>
        </p:spPr>
      </p:cxnSp>
      <p:cxnSp>
        <p:nvCxnSpPr>
          <p:cNvPr id="14" name="MH_Other_20"/>
          <p:cNvCxnSpPr>
            <a:cxnSpLocks noChangeShapeType="1"/>
          </p:cNvCxnSpPr>
          <p:nvPr>
            <p:custDataLst>
              <p:tags r:id="rId10"/>
            </p:custDataLst>
          </p:nvPr>
        </p:nvCxnSpPr>
        <p:spPr bwMode="auto">
          <a:xfrm flipH="1">
            <a:off x="4752180" y="6171311"/>
            <a:ext cx="274638" cy="0"/>
          </a:xfrm>
          <a:prstGeom prst="line">
            <a:avLst/>
          </a:prstGeom>
          <a:noFill/>
          <a:ln w="12700" algn="ctr">
            <a:solidFill>
              <a:srgbClr val="1CADE4"/>
            </a:solidFill>
            <a:miter lim="800000"/>
          </a:ln>
        </p:spPr>
      </p:cxnSp>
      <p:sp>
        <p:nvSpPr>
          <p:cNvPr id="15" name="矩形 25"/>
          <p:cNvSpPr>
            <a:spLocks noChangeArrowheads="1"/>
          </p:cNvSpPr>
          <p:nvPr/>
        </p:nvSpPr>
        <p:spPr bwMode="auto">
          <a:xfrm>
            <a:off x="5588792" y="1576265"/>
            <a:ext cx="4971703" cy="523220"/>
          </a:xfrm>
          <a:prstGeom prst="rect">
            <a:avLst/>
          </a:prstGeom>
          <a:noFill/>
          <a:ln w="9525">
            <a:noFill/>
            <a:miter lim="800000"/>
          </a:ln>
        </p:spPr>
        <p:txBody>
          <a:bodyPr wrap="square">
            <a:spAutoFit/>
          </a:bodyPr>
          <a:lstStyle/>
          <a:p>
            <a:pPr eaLnBrk="0" hangingPunct="0"/>
            <a:r>
              <a:rPr lang="zh-CN" altLang="en-US" dirty="0">
                <a:solidFill>
                  <a:srgbClr val="000000"/>
                </a:solidFill>
                <a:latin typeface="隶书" panose="02010509060101010101" pitchFamily="49" charset="-122"/>
                <a:ea typeface="隶书" panose="02010509060101010101" pitchFamily="49" charset="-122"/>
              </a:rPr>
              <a:t>第一编是总则，一共有五章：</a:t>
            </a:r>
          </a:p>
        </p:txBody>
      </p:sp>
      <p:cxnSp>
        <p:nvCxnSpPr>
          <p:cNvPr id="16" name="直接连接符 15"/>
          <p:cNvCxnSpPr/>
          <p:nvPr/>
        </p:nvCxnSpPr>
        <p:spPr bwMode="auto">
          <a:xfrm>
            <a:off x="5712618" y="2039815"/>
            <a:ext cx="3779838"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cxnSp>
        <p:nvCxnSpPr>
          <p:cNvPr id="17" name="直接连接符 16"/>
          <p:cNvCxnSpPr/>
          <p:nvPr/>
        </p:nvCxnSpPr>
        <p:spPr bwMode="auto">
          <a:xfrm>
            <a:off x="6504781" y="2293815"/>
            <a:ext cx="2987675"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sp>
        <p:nvSpPr>
          <p:cNvPr id="18" name="矩形 17"/>
          <p:cNvSpPr/>
          <p:nvPr/>
        </p:nvSpPr>
        <p:spPr>
          <a:xfrm>
            <a:off x="5150643" y="2449390"/>
            <a:ext cx="6345957" cy="3713517"/>
          </a:xfrm>
          <a:prstGeom prst="rect">
            <a:avLst/>
          </a:prstGeom>
        </p:spPr>
        <p:txBody>
          <a:bodyPr wrap="square">
            <a:spAutoFit/>
          </a:bodyPr>
          <a:lstStyle/>
          <a:p>
            <a:pPr indent="266700" algn="just" eaLnBrk="0" hangingPunct="0">
              <a:lnSpc>
                <a:spcPct val="150000"/>
              </a:lnSpc>
              <a:spcAft>
                <a:spcPts val="0"/>
              </a:spcAft>
              <a:defRPr/>
            </a:pPr>
            <a:r>
              <a:rPr lang="zh-CN"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第一章主要是对条例的指导思想、原则和适用范围做出规定。</a:t>
            </a:r>
            <a:endParaRPr lang="en-US"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a:p>
            <a:pPr indent="266700" algn="just" eaLnBrk="0" hangingPunct="0">
              <a:lnSpc>
                <a:spcPct val="150000"/>
              </a:lnSpc>
              <a:spcAft>
                <a:spcPts val="0"/>
              </a:spcAft>
              <a:defRPr/>
            </a:pPr>
            <a:r>
              <a:rPr lang="zh-CN"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第二章主要对违纪的概念、纪律处分的种类及其影响做出规定。</a:t>
            </a:r>
            <a:endParaRPr lang="en-US"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a:p>
            <a:pPr indent="266700" algn="just" eaLnBrk="0" hangingPunct="0">
              <a:lnSpc>
                <a:spcPct val="150000"/>
              </a:lnSpc>
              <a:spcAft>
                <a:spcPts val="0"/>
              </a:spcAft>
              <a:defRPr/>
            </a:pPr>
            <a:r>
              <a:rPr lang="zh-CN"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第三章主要是对纪律处分运用的规则进行规定。</a:t>
            </a:r>
            <a:endParaRPr lang="en-US"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a:p>
            <a:pPr indent="266700" algn="just" eaLnBrk="0" hangingPunct="0">
              <a:lnSpc>
                <a:spcPct val="150000"/>
              </a:lnSpc>
              <a:spcAft>
                <a:spcPts val="0"/>
              </a:spcAft>
              <a:defRPr/>
            </a:pPr>
            <a:r>
              <a:rPr lang="zh-CN"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第四章是对涉嫌违法犯罪党员的纪律处分做出规定。</a:t>
            </a:r>
            <a:endParaRPr lang="en-US"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a:p>
            <a:pPr indent="266700" algn="just" eaLnBrk="0" hangingPunct="0">
              <a:lnSpc>
                <a:spcPct val="150000"/>
              </a:lnSpc>
              <a:spcAft>
                <a:spcPts val="0"/>
              </a:spcAft>
              <a:defRPr/>
            </a:pPr>
            <a:r>
              <a:rPr lang="zh-CN" altLang="zh-CN" sz="2000"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第五章就是对预备党员违纪、违纪后下落不明的党员的处理，以及处分决定的执行等做出规定。</a:t>
            </a:r>
            <a:endParaRPr lang="zh-CN" altLang="zh-CN" sz="2000" b="1" kern="100" dirty="0">
              <a:solidFill>
                <a:srgbClr val="FFFFFF"/>
              </a:solidFill>
              <a:latin typeface="幼圆" panose="02010509060101010101" pitchFamily="49" charset="-122"/>
              <a:ea typeface="幼圆" panose="02010509060101010101" pitchFamily="49" charset="-122"/>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313325" y="301364"/>
            <a:ext cx="0" cy="408000"/>
          </a:xfrm>
          <a:prstGeom prst="line">
            <a:avLst/>
          </a:prstGeom>
          <a:noFill/>
          <a:ln w="57150" cap="flat" cmpd="sng" algn="ctr">
            <a:solidFill>
              <a:srgbClr val="FFC001"/>
            </a:solidFill>
            <a:prstDash val="solid"/>
            <a:miter lim="800000"/>
          </a:ln>
          <a:effectLst/>
        </p:spPr>
      </p:cxnSp>
      <p:sp>
        <p:nvSpPr>
          <p:cNvPr id="7" name="矩形 6"/>
          <p:cNvSpPr/>
          <p:nvPr/>
        </p:nvSpPr>
        <p:spPr>
          <a:xfrm>
            <a:off x="1067584" y="859457"/>
            <a:ext cx="8956298" cy="646331"/>
          </a:xfrm>
          <a:prstGeom prst="rect">
            <a:avLst/>
          </a:prstGeom>
        </p:spPr>
        <p:txBody>
          <a:bodyPr wrap="none">
            <a:spAutoFit/>
          </a:bodyPr>
          <a:lstStyle/>
          <a:p>
            <a:pPr fontAlgn="auto">
              <a:spcBef>
                <a:spcPts val="0"/>
              </a:spcBef>
              <a:spcAft>
                <a:spcPts val="0"/>
              </a:spcAft>
            </a:pPr>
            <a:r>
              <a:rPr lang="zh-CN" altLang="zh-CN" sz="3600" b="1" dirty="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《中国共产党纪律处分条例》</a:t>
            </a:r>
            <a:r>
              <a:rPr lang="zh-CN" altLang="en-US" sz="3600" b="1" dirty="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中的</a:t>
            </a:r>
            <a:r>
              <a:rPr lang="zh-CN" altLang="zh-CN" sz="3600" b="1" dirty="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几</a:t>
            </a:r>
            <a:r>
              <a:rPr lang="zh-CN" altLang="en-US" sz="3600" b="1" dirty="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点</a:t>
            </a:r>
            <a:r>
              <a:rPr lang="zh-CN" altLang="zh-CN" sz="3600" b="1" dirty="0" smtClean="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纪律</a:t>
            </a:r>
            <a:endParaRPr lang="zh-CN" altLang="en-US" sz="3600" b="1" dirty="0">
              <a:ln w="0"/>
              <a:gradFill>
                <a:gsLst>
                  <a:gs pos="0">
                    <a:srgbClr val="4472C4">
                      <a:lumMod val="50000"/>
                    </a:srgbClr>
                  </a:gs>
                  <a:gs pos="50000">
                    <a:srgbClr val="4472C4"/>
                  </a:gs>
                  <a:gs pos="100000">
                    <a:srgbClr val="4472C4">
                      <a:lumMod val="60000"/>
                      <a:lumOff val="40000"/>
                    </a:srgb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8" name="MH_SubTitle_1"/>
          <p:cNvSpPr/>
          <p:nvPr>
            <p:custDataLst>
              <p:tags r:id="rId1"/>
            </p:custDataLst>
          </p:nvPr>
        </p:nvSpPr>
        <p:spPr>
          <a:xfrm>
            <a:off x="2709714" y="2313328"/>
            <a:ext cx="1412875" cy="1414462"/>
          </a:xfrm>
          <a:prstGeom prst="ellipse">
            <a:avLst/>
          </a:prstGeom>
          <a:solidFill>
            <a:srgbClr val="5B9BD5"/>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政治</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9" name="MH_Other_1"/>
          <p:cNvSpPr/>
          <p:nvPr>
            <p:custDataLst>
              <p:tags r:id="rId2"/>
            </p:custDataLst>
          </p:nvPr>
        </p:nvSpPr>
        <p:spPr>
          <a:xfrm>
            <a:off x="2573189" y="2189504"/>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5B9BD5"/>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dirty="0">
                <a:solidFill>
                  <a:prstClr val="black"/>
                </a:solidFill>
                <a:latin typeface="Calibri" panose="020F0502020204030204"/>
                <a:ea typeface="宋体" panose="02010600030101010101" pitchFamily="2" charset="-122"/>
              </a:rPr>
              <a:t>A</a:t>
            </a:r>
            <a:endParaRPr lang="zh-CN" altLang="en-US" b="1" kern="0" dirty="0">
              <a:solidFill>
                <a:prstClr val="black"/>
              </a:solidFill>
              <a:latin typeface="Calibri" panose="020F0502020204030204"/>
              <a:ea typeface="宋体" panose="02010600030101010101" pitchFamily="2" charset="-122"/>
            </a:endParaRPr>
          </a:p>
        </p:txBody>
      </p:sp>
      <p:sp>
        <p:nvSpPr>
          <p:cNvPr id="10" name="MH_SubTitle_2"/>
          <p:cNvSpPr/>
          <p:nvPr>
            <p:custDataLst>
              <p:tags r:id="rId3"/>
            </p:custDataLst>
          </p:nvPr>
        </p:nvSpPr>
        <p:spPr>
          <a:xfrm>
            <a:off x="5605314" y="2313328"/>
            <a:ext cx="1412875" cy="1414462"/>
          </a:xfrm>
          <a:prstGeom prst="ellipse">
            <a:avLst/>
          </a:prstGeom>
          <a:solidFill>
            <a:srgbClr val="ED7D31"/>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组织</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11" name="MH_Other_2"/>
          <p:cNvSpPr/>
          <p:nvPr>
            <p:custDataLst>
              <p:tags r:id="rId4"/>
            </p:custDataLst>
          </p:nvPr>
        </p:nvSpPr>
        <p:spPr>
          <a:xfrm>
            <a:off x="5468789" y="2189504"/>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ED7D31"/>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a:solidFill>
                  <a:prstClr val="black"/>
                </a:solidFill>
                <a:latin typeface="Calibri" panose="020F0502020204030204"/>
                <a:ea typeface="宋体" panose="02010600030101010101" pitchFamily="2" charset="-122"/>
              </a:rPr>
              <a:t>B</a:t>
            </a:r>
            <a:endParaRPr lang="zh-CN" altLang="en-US" b="1" kern="0" dirty="0">
              <a:solidFill>
                <a:prstClr val="black"/>
              </a:solidFill>
              <a:latin typeface="Calibri" panose="020F0502020204030204"/>
              <a:ea typeface="宋体" panose="02010600030101010101" pitchFamily="2" charset="-122"/>
            </a:endParaRPr>
          </a:p>
        </p:txBody>
      </p:sp>
      <p:sp>
        <p:nvSpPr>
          <p:cNvPr id="12" name="MH_SubTitle_3"/>
          <p:cNvSpPr/>
          <p:nvPr>
            <p:custDataLst>
              <p:tags r:id="rId5"/>
            </p:custDataLst>
          </p:nvPr>
        </p:nvSpPr>
        <p:spPr>
          <a:xfrm>
            <a:off x="8500914" y="2313328"/>
            <a:ext cx="1412875" cy="1414462"/>
          </a:xfrm>
          <a:prstGeom prst="ellipse">
            <a:avLst/>
          </a:prstGeom>
          <a:solidFill>
            <a:srgbClr val="7030A0"/>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廉洁</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13" name="MH_Other_3"/>
          <p:cNvSpPr/>
          <p:nvPr>
            <p:custDataLst>
              <p:tags r:id="rId6"/>
            </p:custDataLst>
          </p:nvPr>
        </p:nvSpPr>
        <p:spPr>
          <a:xfrm>
            <a:off x="8364389" y="2189504"/>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A5A5A5"/>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a:solidFill>
                  <a:prstClr val="black"/>
                </a:solidFill>
                <a:latin typeface="Calibri" panose="020F0502020204030204"/>
                <a:ea typeface="宋体" panose="02010600030101010101" pitchFamily="2" charset="-122"/>
              </a:rPr>
              <a:t>C</a:t>
            </a:r>
            <a:endParaRPr lang="zh-CN" altLang="en-US" b="1" kern="0" dirty="0">
              <a:solidFill>
                <a:prstClr val="black"/>
              </a:solidFill>
              <a:latin typeface="Calibri" panose="020F0502020204030204"/>
              <a:ea typeface="宋体" panose="02010600030101010101" pitchFamily="2" charset="-122"/>
            </a:endParaRPr>
          </a:p>
        </p:txBody>
      </p:sp>
      <p:sp>
        <p:nvSpPr>
          <p:cNvPr id="14" name="MH_SubTitle_4"/>
          <p:cNvSpPr/>
          <p:nvPr>
            <p:custDataLst>
              <p:tags r:id="rId7"/>
            </p:custDataLst>
          </p:nvPr>
        </p:nvSpPr>
        <p:spPr>
          <a:xfrm>
            <a:off x="1023789" y="4757452"/>
            <a:ext cx="1412875" cy="1414462"/>
          </a:xfrm>
          <a:prstGeom prst="ellipse">
            <a:avLst/>
          </a:prstGeom>
          <a:solidFill>
            <a:schemeClr val="tx2">
              <a:lumMod val="50000"/>
            </a:schemeClr>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群众</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15" name="MH_Other_4"/>
          <p:cNvSpPr/>
          <p:nvPr>
            <p:custDataLst>
              <p:tags r:id="rId8"/>
            </p:custDataLst>
          </p:nvPr>
        </p:nvSpPr>
        <p:spPr>
          <a:xfrm>
            <a:off x="887264" y="4633628"/>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A5A5A5"/>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a:solidFill>
                  <a:prstClr val="black"/>
                </a:solidFill>
                <a:latin typeface="Calibri" panose="020F0502020204030204"/>
                <a:ea typeface="宋体" panose="02010600030101010101" pitchFamily="2" charset="-122"/>
              </a:rPr>
              <a:t>D</a:t>
            </a:r>
            <a:endParaRPr lang="zh-CN" altLang="en-US" b="1" kern="0" dirty="0">
              <a:solidFill>
                <a:prstClr val="black"/>
              </a:solidFill>
              <a:latin typeface="Calibri" panose="020F0502020204030204"/>
              <a:ea typeface="宋体" panose="02010600030101010101" pitchFamily="2" charset="-122"/>
            </a:endParaRPr>
          </a:p>
        </p:txBody>
      </p:sp>
      <p:sp>
        <p:nvSpPr>
          <p:cNvPr id="16" name="MH_SubTitle_5"/>
          <p:cNvSpPr/>
          <p:nvPr>
            <p:custDataLst>
              <p:tags r:id="rId9"/>
            </p:custDataLst>
          </p:nvPr>
        </p:nvSpPr>
        <p:spPr>
          <a:xfrm>
            <a:off x="3919389" y="4757452"/>
            <a:ext cx="1412875" cy="1414462"/>
          </a:xfrm>
          <a:prstGeom prst="ellipse">
            <a:avLst/>
          </a:prstGeom>
          <a:solidFill>
            <a:srgbClr val="C00000"/>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工作</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17" name="MH_Other_5"/>
          <p:cNvSpPr/>
          <p:nvPr>
            <p:custDataLst>
              <p:tags r:id="rId10"/>
            </p:custDataLst>
          </p:nvPr>
        </p:nvSpPr>
        <p:spPr>
          <a:xfrm>
            <a:off x="3782864" y="4633628"/>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FFC000"/>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a:solidFill>
                  <a:prstClr val="black"/>
                </a:solidFill>
                <a:latin typeface="Calibri" panose="020F0502020204030204"/>
                <a:ea typeface="宋体" panose="02010600030101010101" pitchFamily="2" charset="-122"/>
              </a:rPr>
              <a:t>E</a:t>
            </a:r>
            <a:endParaRPr lang="zh-CN" altLang="en-US" b="1" kern="0" dirty="0">
              <a:solidFill>
                <a:prstClr val="black"/>
              </a:solidFill>
              <a:latin typeface="Calibri" panose="020F0502020204030204"/>
              <a:ea typeface="宋体" panose="02010600030101010101" pitchFamily="2" charset="-122"/>
            </a:endParaRPr>
          </a:p>
        </p:txBody>
      </p:sp>
      <p:sp>
        <p:nvSpPr>
          <p:cNvPr id="18" name="MH_SubTitle_6"/>
          <p:cNvSpPr/>
          <p:nvPr>
            <p:custDataLst>
              <p:tags r:id="rId11"/>
            </p:custDataLst>
          </p:nvPr>
        </p:nvSpPr>
        <p:spPr>
          <a:xfrm>
            <a:off x="6814989" y="4757452"/>
            <a:ext cx="1412875" cy="1414462"/>
          </a:xfrm>
          <a:prstGeom prst="ellipse">
            <a:avLst/>
          </a:prstGeom>
          <a:solidFill>
            <a:srgbClr val="5B9BD5"/>
          </a:solidFill>
          <a:ln w="12700" cap="flat" cmpd="sng" algn="ctr">
            <a:noFill/>
            <a:prstDash val="solid"/>
            <a:miter lim="800000"/>
          </a:ln>
          <a:effectLst/>
        </p:spPr>
        <p:txBody>
          <a:bodyPr lIns="0" tIns="0" rIns="0" bIns="0" anchor="ctr">
            <a:normAutofit/>
          </a:bodyPr>
          <a:lstStyle/>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生活</a:t>
            </a:r>
            <a:endParaRPr lang="en-US" altLang="zh-CN" b="1" kern="0" dirty="0" smtClean="0">
              <a:solidFill>
                <a:srgbClr val="FFFFFF"/>
              </a:solidFill>
              <a:latin typeface="微软雅黑" panose="020B0503020204020204" pitchFamily="34" charset="-122"/>
              <a:ea typeface="宋体" panose="02010600030101010101" pitchFamily="2" charset="-122"/>
            </a:endParaRPr>
          </a:p>
          <a:p>
            <a:pPr algn="ctr" fontAlgn="auto">
              <a:spcBef>
                <a:spcPts val="0"/>
              </a:spcBef>
              <a:spcAft>
                <a:spcPts val="0"/>
              </a:spcAft>
              <a:defRPr/>
            </a:pPr>
            <a:r>
              <a:rPr lang="zh-CN" altLang="en-US" b="1" kern="0" dirty="0" smtClean="0">
                <a:solidFill>
                  <a:srgbClr val="FFFFFF"/>
                </a:solidFill>
                <a:latin typeface="微软雅黑" panose="020B0503020204020204" pitchFamily="34" charset="-122"/>
                <a:ea typeface="宋体" panose="02010600030101010101" pitchFamily="2" charset="-122"/>
              </a:rPr>
              <a:t>纪律</a:t>
            </a:r>
            <a:endParaRPr lang="zh-CN" altLang="en-US" b="1" kern="0" dirty="0">
              <a:solidFill>
                <a:srgbClr val="FFFFFF"/>
              </a:solidFill>
              <a:latin typeface="微软雅黑" panose="020B0503020204020204" pitchFamily="34" charset="-122"/>
              <a:ea typeface="宋体" panose="02010600030101010101" pitchFamily="2" charset="-122"/>
            </a:endParaRPr>
          </a:p>
        </p:txBody>
      </p:sp>
      <p:sp>
        <p:nvSpPr>
          <p:cNvPr id="19" name="MH_Other_6"/>
          <p:cNvSpPr/>
          <p:nvPr>
            <p:custDataLst>
              <p:tags r:id="rId12"/>
            </p:custDataLst>
          </p:nvPr>
        </p:nvSpPr>
        <p:spPr>
          <a:xfrm>
            <a:off x="6678464" y="4633628"/>
            <a:ext cx="1685925" cy="1978025"/>
          </a:xfrm>
          <a:custGeom>
            <a:avLst/>
            <a:gdLst>
              <a:gd name="connsiteX0" fmla="*/ 1505188 w 1685110"/>
              <a:gd name="connsiteY0" fmla="*/ 1871330 h 1976954"/>
              <a:gd name="connsiteX1" fmla="*/ 1558001 w 1685110"/>
              <a:gd name="connsiteY1" fmla="*/ 1924142 h 1976954"/>
              <a:gd name="connsiteX2" fmla="*/ 1505188 w 1685110"/>
              <a:gd name="connsiteY2" fmla="*/ 1976954 h 1976954"/>
              <a:gd name="connsiteX3" fmla="*/ 1452376 w 1685110"/>
              <a:gd name="connsiteY3" fmla="*/ 1924142 h 1976954"/>
              <a:gd name="connsiteX4" fmla="*/ 1505188 w 1685110"/>
              <a:gd name="connsiteY4" fmla="*/ 1871330 h 1976954"/>
              <a:gd name="connsiteX5" fmla="*/ 179922 w 1685110"/>
              <a:gd name="connsiteY5" fmla="*/ 1871330 h 1976954"/>
              <a:gd name="connsiteX6" fmla="*/ 232734 w 1685110"/>
              <a:gd name="connsiteY6" fmla="*/ 1924142 h 1976954"/>
              <a:gd name="connsiteX7" fmla="*/ 179922 w 1685110"/>
              <a:gd name="connsiteY7" fmla="*/ 1976954 h 1976954"/>
              <a:gd name="connsiteX8" fmla="*/ 127109 w 1685110"/>
              <a:gd name="connsiteY8" fmla="*/ 1924142 h 1976954"/>
              <a:gd name="connsiteX9" fmla="*/ 179922 w 1685110"/>
              <a:gd name="connsiteY9" fmla="*/ 1871330 h 1976954"/>
              <a:gd name="connsiteX10" fmla="*/ 851064 w 1685110"/>
              <a:gd name="connsiteY10" fmla="*/ 0 h 1976954"/>
              <a:gd name="connsiteX11" fmla="*/ 1685110 w 1685110"/>
              <a:gd name="connsiteY11" fmla="*/ 834045 h 1976954"/>
              <a:gd name="connsiteX12" fmla="*/ 1317387 w 1685110"/>
              <a:gd name="connsiteY12" fmla="*/ 1525648 h 1976954"/>
              <a:gd name="connsiteX13" fmla="*/ 1204499 w 1685110"/>
              <a:gd name="connsiteY13" fmla="*/ 1586922 h 1976954"/>
              <a:gd name="connsiteX14" fmla="*/ 1205188 w 1685110"/>
              <a:gd name="connsiteY14" fmla="*/ 1587411 h 1976954"/>
              <a:gd name="connsiteX15" fmla="*/ 1096842 w 1685110"/>
              <a:gd name="connsiteY15" fmla="*/ 1920952 h 1976954"/>
              <a:gd name="connsiteX16" fmla="*/ 1437117 w 1685110"/>
              <a:gd name="connsiteY16" fmla="*/ 1940344 h 1976954"/>
              <a:gd name="connsiteX17" fmla="*/ 1439652 w 1685110"/>
              <a:gd name="connsiteY17" fmla="*/ 1959201 h 1976954"/>
              <a:gd name="connsiteX18" fmla="*/ 1078909 w 1685110"/>
              <a:gd name="connsiteY18" fmla="*/ 1931784 h 1976954"/>
              <a:gd name="connsiteX19" fmla="*/ 1188163 w 1685110"/>
              <a:gd name="connsiteY19" fmla="*/ 1575316 h 1976954"/>
              <a:gd name="connsiteX20" fmla="*/ 1189182 w 1685110"/>
              <a:gd name="connsiteY20" fmla="*/ 1576040 h 1976954"/>
              <a:gd name="connsiteX21" fmla="*/ 1307912 w 1685110"/>
              <a:gd name="connsiteY21" fmla="*/ 1511596 h 1976954"/>
              <a:gd name="connsiteX22" fmla="*/ 1668162 w 1685110"/>
              <a:gd name="connsiteY22" fmla="*/ 834045 h 1976954"/>
              <a:gd name="connsiteX23" fmla="*/ 851064 w 1685110"/>
              <a:gd name="connsiteY23" fmla="*/ 16948 h 1976954"/>
              <a:gd name="connsiteX24" fmla="*/ 842681 w 1685110"/>
              <a:gd name="connsiteY24" fmla="*/ 17793 h 1976954"/>
              <a:gd name="connsiteX25" fmla="*/ 842681 w 1685110"/>
              <a:gd name="connsiteY25" fmla="*/ 845 h 1976954"/>
              <a:gd name="connsiteX26" fmla="*/ 834046 w 1685110"/>
              <a:gd name="connsiteY26" fmla="*/ 0 h 1976954"/>
              <a:gd name="connsiteX27" fmla="*/ 842429 w 1685110"/>
              <a:gd name="connsiteY27" fmla="*/ 845 h 1976954"/>
              <a:gd name="connsiteX28" fmla="*/ 842429 w 1685110"/>
              <a:gd name="connsiteY28" fmla="*/ 17793 h 1976954"/>
              <a:gd name="connsiteX29" fmla="*/ 834046 w 1685110"/>
              <a:gd name="connsiteY29" fmla="*/ 16948 h 1976954"/>
              <a:gd name="connsiteX30" fmla="*/ 16948 w 1685110"/>
              <a:gd name="connsiteY30" fmla="*/ 834045 h 1976954"/>
              <a:gd name="connsiteX31" fmla="*/ 377198 w 1685110"/>
              <a:gd name="connsiteY31" fmla="*/ 1511596 h 1976954"/>
              <a:gd name="connsiteX32" fmla="*/ 495928 w 1685110"/>
              <a:gd name="connsiteY32" fmla="*/ 1576040 h 1976954"/>
              <a:gd name="connsiteX33" fmla="*/ 496947 w 1685110"/>
              <a:gd name="connsiteY33" fmla="*/ 1575316 h 1976954"/>
              <a:gd name="connsiteX34" fmla="*/ 606201 w 1685110"/>
              <a:gd name="connsiteY34" fmla="*/ 1931784 h 1976954"/>
              <a:gd name="connsiteX35" fmla="*/ 245458 w 1685110"/>
              <a:gd name="connsiteY35" fmla="*/ 1959201 h 1976954"/>
              <a:gd name="connsiteX36" fmla="*/ 247993 w 1685110"/>
              <a:gd name="connsiteY36" fmla="*/ 1940344 h 1976954"/>
              <a:gd name="connsiteX37" fmla="*/ 588268 w 1685110"/>
              <a:gd name="connsiteY37" fmla="*/ 1920952 h 1976954"/>
              <a:gd name="connsiteX38" fmla="*/ 479922 w 1685110"/>
              <a:gd name="connsiteY38" fmla="*/ 1587411 h 1976954"/>
              <a:gd name="connsiteX39" fmla="*/ 480611 w 1685110"/>
              <a:gd name="connsiteY39" fmla="*/ 1586922 h 1976954"/>
              <a:gd name="connsiteX40" fmla="*/ 367723 w 1685110"/>
              <a:gd name="connsiteY40" fmla="*/ 1525648 h 1976954"/>
              <a:gd name="connsiteX41" fmla="*/ 0 w 1685110"/>
              <a:gd name="connsiteY41" fmla="*/ 834045 h 1976954"/>
              <a:gd name="connsiteX42" fmla="*/ 834046 w 1685110"/>
              <a:gd name="connsiteY42" fmla="*/ 0 h 197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5110" h="1976954">
                <a:moveTo>
                  <a:pt x="1505188" y="1871330"/>
                </a:moveTo>
                <a:cubicBezTo>
                  <a:pt x="1534356" y="1871330"/>
                  <a:pt x="1558001" y="1894974"/>
                  <a:pt x="1558001" y="1924142"/>
                </a:cubicBezTo>
                <a:cubicBezTo>
                  <a:pt x="1558001" y="1953309"/>
                  <a:pt x="1534356" y="1976954"/>
                  <a:pt x="1505188" y="1976954"/>
                </a:cubicBezTo>
                <a:cubicBezTo>
                  <a:pt x="1476021" y="1976954"/>
                  <a:pt x="1452376" y="1953309"/>
                  <a:pt x="1452376" y="1924142"/>
                </a:cubicBezTo>
                <a:cubicBezTo>
                  <a:pt x="1452376" y="1894974"/>
                  <a:pt x="1476021" y="1871330"/>
                  <a:pt x="1505188" y="1871330"/>
                </a:cubicBezTo>
                <a:close/>
                <a:moveTo>
                  <a:pt x="179922" y="1871330"/>
                </a:moveTo>
                <a:cubicBezTo>
                  <a:pt x="209089" y="1871330"/>
                  <a:pt x="232734" y="1894974"/>
                  <a:pt x="232734" y="1924142"/>
                </a:cubicBezTo>
                <a:cubicBezTo>
                  <a:pt x="232734" y="1953309"/>
                  <a:pt x="209089" y="1976954"/>
                  <a:pt x="179922" y="1976954"/>
                </a:cubicBezTo>
                <a:cubicBezTo>
                  <a:pt x="150754" y="1976954"/>
                  <a:pt x="127109" y="1953309"/>
                  <a:pt x="127109" y="1924142"/>
                </a:cubicBezTo>
                <a:cubicBezTo>
                  <a:pt x="127109" y="1894974"/>
                  <a:pt x="150754" y="1871330"/>
                  <a:pt x="179922" y="1871330"/>
                </a:cubicBezTo>
                <a:close/>
                <a:moveTo>
                  <a:pt x="851064" y="0"/>
                </a:moveTo>
                <a:cubicBezTo>
                  <a:pt x="1311695" y="0"/>
                  <a:pt x="1685110" y="373414"/>
                  <a:pt x="1685110" y="834045"/>
                </a:cubicBezTo>
                <a:cubicBezTo>
                  <a:pt x="1685110" y="1121940"/>
                  <a:pt x="1539245" y="1375765"/>
                  <a:pt x="1317387" y="1525648"/>
                </a:cubicBezTo>
                <a:lnTo>
                  <a:pt x="1204499" y="1586922"/>
                </a:lnTo>
                <a:lnTo>
                  <a:pt x="1205188" y="1587411"/>
                </a:lnTo>
                <a:cubicBezTo>
                  <a:pt x="1003994" y="1690931"/>
                  <a:pt x="953417" y="1846629"/>
                  <a:pt x="1096842" y="1920952"/>
                </a:cubicBezTo>
                <a:cubicBezTo>
                  <a:pt x="1177477" y="1962738"/>
                  <a:pt x="1305257" y="1970020"/>
                  <a:pt x="1437117" y="1940344"/>
                </a:cubicBezTo>
                <a:lnTo>
                  <a:pt x="1439652" y="1959201"/>
                </a:lnTo>
                <a:cubicBezTo>
                  <a:pt x="1299336" y="1990374"/>
                  <a:pt x="1163385" y="1980041"/>
                  <a:pt x="1078909" y="1931784"/>
                </a:cubicBezTo>
                <a:cubicBezTo>
                  <a:pt x="934232" y="1849137"/>
                  <a:pt x="984601" y="1684798"/>
                  <a:pt x="1188163" y="1575316"/>
                </a:cubicBezTo>
                <a:lnTo>
                  <a:pt x="1189182" y="1576040"/>
                </a:lnTo>
                <a:lnTo>
                  <a:pt x="1307912" y="1511596"/>
                </a:lnTo>
                <a:cubicBezTo>
                  <a:pt x="1525261" y="1364757"/>
                  <a:pt x="1668162" y="1116089"/>
                  <a:pt x="1668162" y="834045"/>
                </a:cubicBezTo>
                <a:cubicBezTo>
                  <a:pt x="1668162" y="382774"/>
                  <a:pt x="1302335" y="16948"/>
                  <a:pt x="851064" y="16948"/>
                </a:cubicBezTo>
                <a:lnTo>
                  <a:pt x="842681" y="17793"/>
                </a:lnTo>
                <a:lnTo>
                  <a:pt x="842681" y="845"/>
                </a:lnTo>
                <a:close/>
                <a:moveTo>
                  <a:pt x="834046" y="0"/>
                </a:moveTo>
                <a:lnTo>
                  <a:pt x="842429" y="845"/>
                </a:lnTo>
                <a:lnTo>
                  <a:pt x="842429" y="17793"/>
                </a:lnTo>
                <a:lnTo>
                  <a:pt x="834046" y="16948"/>
                </a:lnTo>
                <a:cubicBezTo>
                  <a:pt x="382775" y="16948"/>
                  <a:pt x="16948" y="382774"/>
                  <a:pt x="16948" y="834045"/>
                </a:cubicBezTo>
                <a:cubicBezTo>
                  <a:pt x="16948" y="1116089"/>
                  <a:pt x="159849" y="1364757"/>
                  <a:pt x="377198" y="1511596"/>
                </a:cubicBezTo>
                <a:lnTo>
                  <a:pt x="495928" y="1576040"/>
                </a:lnTo>
                <a:lnTo>
                  <a:pt x="496947" y="1575316"/>
                </a:lnTo>
                <a:cubicBezTo>
                  <a:pt x="700509" y="1684798"/>
                  <a:pt x="750878" y="1849137"/>
                  <a:pt x="606201" y="1931784"/>
                </a:cubicBezTo>
                <a:cubicBezTo>
                  <a:pt x="521725" y="1980041"/>
                  <a:pt x="385774" y="1990374"/>
                  <a:pt x="245458" y="1959201"/>
                </a:cubicBezTo>
                <a:lnTo>
                  <a:pt x="247993" y="1940344"/>
                </a:lnTo>
                <a:cubicBezTo>
                  <a:pt x="379853" y="1970020"/>
                  <a:pt x="507633" y="1962738"/>
                  <a:pt x="588268" y="1920952"/>
                </a:cubicBezTo>
                <a:cubicBezTo>
                  <a:pt x="731693" y="1846629"/>
                  <a:pt x="681116" y="1690931"/>
                  <a:pt x="479922" y="1587411"/>
                </a:cubicBezTo>
                <a:lnTo>
                  <a:pt x="480611" y="1586922"/>
                </a:lnTo>
                <a:lnTo>
                  <a:pt x="367723" y="1525648"/>
                </a:lnTo>
                <a:cubicBezTo>
                  <a:pt x="145865" y="1375765"/>
                  <a:pt x="0" y="1121940"/>
                  <a:pt x="0" y="834045"/>
                </a:cubicBezTo>
                <a:cubicBezTo>
                  <a:pt x="0" y="373414"/>
                  <a:pt x="373415" y="0"/>
                  <a:pt x="834046" y="0"/>
                </a:cubicBezTo>
                <a:close/>
              </a:path>
            </a:pathLst>
          </a:custGeom>
          <a:solidFill>
            <a:srgbClr val="5B9BD5"/>
          </a:solidFill>
          <a:ln w="12700" cap="flat" cmpd="sng" algn="ctr">
            <a:noFill/>
            <a:prstDash val="solid"/>
            <a:miter lim="800000"/>
          </a:ln>
          <a:effectLst/>
        </p:spPr>
        <p:txBody>
          <a:bodyPr bIns="0" anchor="b"/>
          <a:lstStyle/>
          <a:p>
            <a:pPr algn="ctr" fontAlgn="auto">
              <a:spcBef>
                <a:spcPts val="0"/>
              </a:spcBef>
              <a:spcAft>
                <a:spcPts val="0"/>
              </a:spcAft>
              <a:defRPr/>
            </a:pPr>
            <a:r>
              <a:rPr lang="en-US" altLang="zh-CN" b="1" kern="0">
                <a:solidFill>
                  <a:prstClr val="black"/>
                </a:solidFill>
                <a:latin typeface="Calibri" panose="020F0502020204030204"/>
                <a:ea typeface="宋体" panose="02010600030101010101" pitchFamily="2" charset="-122"/>
              </a:rPr>
              <a:t>F</a:t>
            </a:r>
            <a:endParaRPr lang="zh-CN" altLang="en-US" b="1" kern="0" dirty="0">
              <a:solidFill>
                <a:prstClr val="black"/>
              </a:solidFill>
              <a:latin typeface="Calibri" panose="020F0502020204030204"/>
              <a:ea typeface="宋体" panose="02010600030101010101"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3077935" y="2509199"/>
            <a:ext cx="6618465" cy="3473467"/>
          </a:xfrm>
          <a:prstGeom prst="roundRect">
            <a:avLst/>
          </a:prstGeom>
          <a:solidFill>
            <a:srgbClr val="000000">
              <a:lumMod val="65000"/>
              <a:lumOff val="35000"/>
              <a:alpha val="80000"/>
            </a:srgbClr>
          </a:solidFill>
          <a:ln w="9525" cap="flat" cmpd="sng" algn="ctr">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3200" b="0" i="0" u="none" strike="noStrike" kern="0" cap="none" spc="0" normalizeH="0" baseline="0" noProof="0">
              <a:ln>
                <a:noFill/>
              </a:ln>
              <a:solidFill>
                <a:srgbClr val="000000"/>
              </a:solidFill>
              <a:effectLst/>
              <a:uLnTx/>
              <a:uFillTx/>
            </a:endParaRPr>
          </a:p>
        </p:txBody>
      </p:sp>
      <p:sp>
        <p:nvSpPr>
          <p:cNvPr id="5" name="矩形 1"/>
          <p:cNvSpPr>
            <a:spLocks noChangeArrowheads="1"/>
          </p:cNvSpPr>
          <p:nvPr/>
        </p:nvSpPr>
        <p:spPr bwMode="auto">
          <a:xfrm>
            <a:off x="2207568" y="808523"/>
            <a:ext cx="10888055" cy="923330"/>
          </a:xfrm>
          <a:prstGeom prst="rect">
            <a:avLst/>
          </a:prstGeom>
          <a:noFill/>
          <a:ln w="9525">
            <a:noFill/>
            <a:miter lim="800000"/>
          </a:ln>
        </p:spPr>
        <p:txBody>
          <a:bodyPr wrap="square">
            <a:spAutoFit/>
          </a:bodyPr>
          <a:lstStyle/>
          <a:p>
            <a:pPr eaLnBrk="0" hangingPunct="0">
              <a:lnSpc>
                <a:spcPct val="150000"/>
              </a:lnSpc>
            </a:pPr>
            <a:r>
              <a:rPr lang="zh-CN" altLang="zh-CN" sz="3600" dirty="0">
                <a:solidFill>
                  <a:srgbClr val="000000"/>
                </a:solidFill>
                <a:latin typeface="隶书" panose="02010509060101010101" pitchFamily="49" charset="-122"/>
                <a:ea typeface="隶书" panose="02010509060101010101" pitchFamily="49" charset="-122"/>
              </a:rPr>
              <a:t>第二编一共规定了</a:t>
            </a:r>
            <a:r>
              <a:rPr lang="zh-CN" altLang="en-US" sz="3600" dirty="0">
                <a:latin typeface="隶书" panose="02010509060101010101" pitchFamily="49" charset="-122"/>
                <a:ea typeface="隶书" panose="02010509060101010101" pitchFamily="49" charset="-122"/>
              </a:rPr>
              <a:t>六</a:t>
            </a:r>
            <a:r>
              <a:rPr lang="zh-CN" altLang="zh-CN" sz="3600" dirty="0">
                <a:latin typeface="隶书" panose="02010509060101010101" pitchFamily="49" charset="-122"/>
                <a:ea typeface="隶书" panose="02010509060101010101" pitchFamily="49" charset="-122"/>
              </a:rPr>
              <a:t>种类型</a:t>
            </a:r>
            <a:r>
              <a:rPr lang="zh-CN" altLang="zh-CN" sz="3600" dirty="0">
                <a:solidFill>
                  <a:srgbClr val="000000"/>
                </a:solidFill>
                <a:latin typeface="隶书" panose="02010509060101010101" pitchFamily="49" charset="-122"/>
                <a:ea typeface="隶书" panose="02010509060101010101" pitchFamily="49" charset="-122"/>
              </a:rPr>
              <a:t>的违纪行为</a:t>
            </a:r>
            <a:r>
              <a:rPr lang="zh-CN" altLang="en-US" sz="3600" dirty="0">
                <a:solidFill>
                  <a:srgbClr val="000000"/>
                </a:solidFill>
                <a:latin typeface="隶书" panose="02010509060101010101" pitchFamily="49" charset="-122"/>
                <a:ea typeface="隶书" panose="02010509060101010101" pitchFamily="49" charset="-122"/>
              </a:rPr>
              <a:t>：</a:t>
            </a:r>
          </a:p>
        </p:txBody>
      </p:sp>
      <p:sp>
        <p:nvSpPr>
          <p:cNvPr id="6" name="矩形 5"/>
          <p:cNvSpPr/>
          <p:nvPr/>
        </p:nvSpPr>
        <p:spPr>
          <a:xfrm>
            <a:off x="3082698" y="2598620"/>
            <a:ext cx="6325669" cy="479940"/>
          </a:xfrm>
          <a:prstGeom prst="rect">
            <a:avLst/>
          </a:prstGeom>
        </p:spPr>
        <p:txBody>
          <a:bodyPr wrap="square">
            <a:spAutoFit/>
          </a:bodyPr>
          <a:lstStyle/>
          <a:p>
            <a:pPr indent="266700" algn="just" eaLnBrk="0" hangingPunct="0">
              <a:lnSpc>
                <a:spcPts val="336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第一类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对违反政治纪律行为的处分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sp>
        <p:nvSpPr>
          <p:cNvPr id="7" name="矩形 6"/>
          <p:cNvSpPr/>
          <p:nvPr/>
        </p:nvSpPr>
        <p:spPr>
          <a:xfrm>
            <a:off x="3082698" y="2996952"/>
            <a:ext cx="6301968" cy="738664"/>
          </a:xfrm>
          <a:prstGeom prst="rect">
            <a:avLst/>
          </a:prstGeom>
        </p:spPr>
        <p:txBody>
          <a:bodyPr wrap="square">
            <a:spAutoFit/>
          </a:bodyPr>
          <a:lstStyle/>
          <a:p>
            <a:pPr indent="266700" algn="just" eaLnBrk="0" hangingPunct="0">
              <a:lnSpc>
                <a:spcPct val="15000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第二类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对违反组织纪律</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行为</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sp>
        <p:nvSpPr>
          <p:cNvPr id="8" name="矩形 7"/>
          <p:cNvSpPr/>
          <p:nvPr/>
        </p:nvSpPr>
        <p:spPr>
          <a:xfrm>
            <a:off x="3077935" y="3519370"/>
            <a:ext cx="6258425" cy="738664"/>
          </a:xfrm>
          <a:prstGeom prst="rect">
            <a:avLst/>
          </a:prstGeom>
        </p:spPr>
        <p:txBody>
          <a:bodyPr wrap="square">
            <a:spAutoFit/>
          </a:bodyPr>
          <a:lstStyle/>
          <a:p>
            <a:pPr indent="266700" algn="just" eaLnBrk="0" hangingPunct="0">
              <a:lnSpc>
                <a:spcPct val="15000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第三</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对违反廉洁纪律</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行为</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sp>
        <p:nvSpPr>
          <p:cNvPr id="9" name="矩形 8"/>
          <p:cNvSpPr/>
          <p:nvPr/>
        </p:nvSpPr>
        <p:spPr>
          <a:xfrm>
            <a:off x="3073489" y="4077072"/>
            <a:ext cx="6048673" cy="646331"/>
          </a:xfrm>
          <a:prstGeom prst="rect">
            <a:avLst/>
          </a:prstGeom>
        </p:spPr>
        <p:txBody>
          <a:bodyPr wrap="square">
            <a:spAutoFit/>
          </a:bodyPr>
          <a:lstStyle/>
          <a:p>
            <a:pPr indent="266700" algn="just" eaLnBrk="0" hangingPunct="0">
              <a:lnSpc>
                <a:spcPct val="15000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第四</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对违反群众纪律行为的处分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sp>
        <p:nvSpPr>
          <p:cNvPr id="10" name="矩形 9"/>
          <p:cNvSpPr/>
          <p:nvPr/>
        </p:nvSpPr>
        <p:spPr>
          <a:xfrm>
            <a:off x="3050115" y="4626076"/>
            <a:ext cx="6453252" cy="646331"/>
          </a:xfrm>
          <a:prstGeom prst="rect">
            <a:avLst/>
          </a:prstGeom>
        </p:spPr>
        <p:txBody>
          <a:bodyPr wrap="square">
            <a:spAutoFit/>
          </a:bodyPr>
          <a:lstStyle/>
          <a:p>
            <a:pPr indent="266700" algn="just" eaLnBrk="0" hangingPunct="0">
              <a:lnSpc>
                <a:spcPct val="15000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第五</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对违反工作纪律行为的处分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sp>
        <p:nvSpPr>
          <p:cNvPr id="11" name="矩形 10"/>
          <p:cNvSpPr/>
          <p:nvPr/>
        </p:nvSpPr>
        <p:spPr>
          <a:xfrm>
            <a:off x="3073489" y="5228423"/>
            <a:ext cx="6053119" cy="646331"/>
          </a:xfrm>
          <a:prstGeom prst="rect">
            <a:avLst/>
          </a:prstGeom>
        </p:spPr>
        <p:txBody>
          <a:bodyPr wrap="square">
            <a:spAutoFit/>
          </a:bodyPr>
          <a:lstStyle/>
          <a:p>
            <a:pPr indent="266700" algn="just" eaLnBrk="0" hangingPunct="0">
              <a:lnSpc>
                <a:spcPct val="150000"/>
              </a:lnSpc>
              <a:spcAft>
                <a:spcPts val="0"/>
              </a:spcAft>
              <a:defRPr/>
            </a:pP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第六</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类</a:t>
            </a:r>
            <a:r>
              <a:rPr lang="en-US"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 </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对违反生活纪律</a:t>
            </a:r>
            <a:r>
              <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行为</a:t>
            </a:r>
            <a:r>
              <a:rPr lang="zh-CN" altLang="zh-CN" b="1" kern="100" dirty="0">
                <a:solidFill>
                  <a:srgbClr val="FFFFFF"/>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b="1" kern="100" dirty="0">
              <a:solidFill>
                <a:srgbClr val="FFFFFF"/>
              </a:solidFill>
              <a:latin typeface="幼圆" panose="02010509060101010101" pitchFamily="49" charset="-122"/>
              <a:ea typeface="幼圆" panose="02010509060101010101" pitchFamily="49" charset="-122"/>
              <a:cs typeface="宋体" panose="02010600030101010101" pitchFamily="2" charset="-122"/>
            </a:endParaRPr>
          </a:p>
        </p:txBody>
      </p:sp>
      <p:cxnSp>
        <p:nvCxnSpPr>
          <p:cNvPr id="12" name="直接连接符 11"/>
          <p:cNvCxnSpPr/>
          <p:nvPr/>
        </p:nvCxnSpPr>
        <p:spPr bwMode="auto">
          <a:xfrm>
            <a:off x="2346583" y="1556792"/>
            <a:ext cx="7511379"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cxnSp>
        <p:nvCxnSpPr>
          <p:cNvPr id="13" name="直接连接符 12"/>
          <p:cNvCxnSpPr/>
          <p:nvPr/>
        </p:nvCxnSpPr>
        <p:spPr bwMode="auto">
          <a:xfrm>
            <a:off x="3473053" y="1916832"/>
            <a:ext cx="5395121"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SO_Shape"/>
          <p:cNvSpPr/>
          <p:nvPr/>
        </p:nvSpPr>
        <p:spPr>
          <a:xfrm>
            <a:off x="9094787" y="1269867"/>
            <a:ext cx="3097213" cy="3017838"/>
          </a:xfrm>
          <a:custGeom>
            <a:avLst/>
            <a:gdLst>
              <a:gd name="connsiteX0" fmla="*/ 2028833 w 4057666"/>
              <a:gd name="connsiteY0" fmla="*/ 0 h 2658125"/>
              <a:gd name="connsiteX1" fmla="*/ 4057666 w 4057666"/>
              <a:gd name="connsiteY1" fmla="*/ 1218761 h 2658125"/>
              <a:gd name="connsiteX2" fmla="*/ 2028833 w 4057666"/>
              <a:gd name="connsiteY2" fmla="*/ 2437522 h 2658125"/>
              <a:gd name="connsiteX3" fmla="*/ 1619953 w 4057666"/>
              <a:gd name="connsiteY3" fmla="*/ 2412761 h 2658125"/>
              <a:gd name="connsiteX4" fmla="*/ 1502103 w 4057666"/>
              <a:gd name="connsiteY4" fmla="*/ 2394558 h 2658125"/>
              <a:gd name="connsiteX5" fmla="*/ 1498446 w 4057666"/>
              <a:gd name="connsiteY5" fmla="*/ 2399240 h 2658125"/>
              <a:gd name="connsiteX6" fmla="*/ 641618 w 4057666"/>
              <a:gd name="connsiteY6" fmla="*/ 2562958 h 2658125"/>
              <a:gd name="connsiteX7" fmla="*/ 1020948 w 4057666"/>
              <a:gd name="connsiteY7" fmla="*/ 2363209 h 2658125"/>
              <a:gd name="connsiteX8" fmla="*/ 1056660 w 4057666"/>
              <a:gd name="connsiteY8" fmla="*/ 2288559 h 2658125"/>
              <a:gd name="connsiteX9" fmla="*/ 894493 w 4057666"/>
              <a:gd name="connsiteY9" fmla="*/ 2229377 h 2658125"/>
              <a:gd name="connsiteX10" fmla="*/ 0 w 4057666"/>
              <a:gd name="connsiteY10" fmla="*/ 1218761 h 2658125"/>
              <a:gd name="connsiteX11" fmla="*/ 2028833 w 4057666"/>
              <a:gd name="connsiteY11" fmla="*/ 0 h 265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66" h="2658125">
                <a:moveTo>
                  <a:pt x="2028833" y="0"/>
                </a:moveTo>
                <a:cubicBezTo>
                  <a:pt x="3149327" y="0"/>
                  <a:pt x="4057666" y="545658"/>
                  <a:pt x="4057666" y="1218761"/>
                </a:cubicBezTo>
                <a:cubicBezTo>
                  <a:pt x="4057666" y="1891864"/>
                  <a:pt x="3149327" y="2437522"/>
                  <a:pt x="2028833" y="2437522"/>
                </a:cubicBezTo>
                <a:cubicBezTo>
                  <a:pt x="1888772" y="2437522"/>
                  <a:pt x="1752025" y="2428996"/>
                  <a:pt x="1619953" y="2412761"/>
                </a:cubicBezTo>
                <a:lnTo>
                  <a:pt x="1502103" y="2394558"/>
                </a:lnTo>
                <a:lnTo>
                  <a:pt x="1498446" y="2399240"/>
                </a:lnTo>
                <a:cubicBezTo>
                  <a:pt x="1353615" y="2559983"/>
                  <a:pt x="1089355" y="2790056"/>
                  <a:pt x="641618" y="2562958"/>
                </a:cubicBezTo>
                <a:cubicBezTo>
                  <a:pt x="766718" y="2585900"/>
                  <a:pt x="924771" y="2518290"/>
                  <a:pt x="1020948" y="2363209"/>
                </a:cubicBezTo>
                <a:lnTo>
                  <a:pt x="1056660" y="2288559"/>
                </a:lnTo>
                <a:lnTo>
                  <a:pt x="894493" y="2229377"/>
                </a:lnTo>
                <a:cubicBezTo>
                  <a:pt x="354820" y="2010357"/>
                  <a:pt x="0" y="1639451"/>
                  <a:pt x="0" y="1218761"/>
                </a:cubicBezTo>
                <a:cubicBezTo>
                  <a:pt x="0" y="545658"/>
                  <a:pt x="908339" y="0"/>
                  <a:pt x="2028833" y="0"/>
                </a:cubicBezTo>
                <a:close/>
              </a:path>
            </a:pathLst>
          </a:custGeom>
          <a:solidFill>
            <a:srgbClr val="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2750567" y="628799"/>
            <a:ext cx="6545382" cy="584775"/>
          </a:xfrm>
          <a:prstGeom prst="rect">
            <a:avLst/>
          </a:prstGeom>
        </p:spPr>
        <p:txBody>
          <a:bodyPr wrap="non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第一类</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对违反政治纪律行为的处分</a:t>
            </a:r>
            <a:endParaRPr lang="zh-CN" altLang="en-US" sz="3200" b="1" dirty="0">
              <a:solidFill>
                <a:srgbClr val="000000"/>
              </a:solidFill>
              <a:latin typeface="幼圆" panose="02010509060101010101" pitchFamily="49" charset="-122"/>
              <a:ea typeface="幼圆" panose="02010509060101010101" pitchFamily="49" charset="-122"/>
            </a:endParaRPr>
          </a:p>
        </p:txBody>
      </p:sp>
      <p:sp>
        <p:nvSpPr>
          <p:cNvPr id="6" name="矩形 3"/>
          <p:cNvSpPr>
            <a:spLocks noChangeArrowheads="1"/>
          </p:cNvSpPr>
          <p:nvPr/>
        </p:nvSpPr>
        <p:spPr bwMode="auto">
          <a:xfrm>
            <a:off x="1415480" y="2060848"/>
            <a:ext cx="8136904" cy="3970318"/>
          </a:xfrm>
          <a:prstGeom prst="rect">
            <a:avLst/>
          </a:prstGeom>
          <a:noFill/>
          <a:ln w="9525">
            <a:noFill/>
            <a:miter lim="800000"/>
          </a:ln>
        </p:spPr>
        <p:txBody>
          <a:bodyPr wrap="square">
            <a:spAutoFit/>
          </a:bodyPr>
          <a:lstStyle/>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第一，发表危害党的言论</a:t>
            </a:r>
            <a:r>
              <a:rPr lang="zh-CN" altLang="en-US"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的</a:t>
            </a: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行为。</a:t>
            </a:r>
            <a:endParaRPr lang="en-US"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第二，破坏党的团结统一的行为。</a:t>
            </a:r>
            <a:endParaRPr lang="zh-CN" altLang="en-US"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第三</a:t>
            </a: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Courier New" panose="02070309020205020404" pitchFamily="49" charset="0"/>
              </a:rPr>
              <a:t>，损害</a:t>
            </a:r>
            <a:r>
              <a:rPr lang="zh-CN" altLang="zh-CN"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中央权威，妨碍党和国家方针政策实施的行为。</a:t>
            </a:r>
            <a:endParaRPr lang="zh-CN" altLang="en-US" sz="2400" b="1"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rPr>
              <a:t>第四，对抗组织审查</a:t>
            </a:r>
            <a:r>
              <a:rPr lang="zh-CN" altLang="en-US" sz="2400" b="1" dirty="0">
                <a:solidFill>
                  <a:schemeClr val="tx2">
                    <a:lumMod val="50000"/>
                  </a:schemeClr>
                </a:solidFill>
                <a:latin typeface="华文仿宋" panose="02010600040101010101" pitchFamily="2" charset="-122"/>
                <a:ea typeface="华文仿宋" panose="02010600040101010101" pitchFamily="2" charset="-122"/>
              </a:rPr>
              <a:t>的</a:t>
            </a:r>
            <a:r>
              <a:rPr lang="zh-CN" altLang="zh-CN" sz="2400" b="1" dirty="0">
                <a:solidFill>
                  <a:schemeClr val="tx2">
                    <a:lumMod val="50000"/>
                  </a:schemeClr>
                </a:solidFill>
                <a:latin typeface="华文仿宋" panose="02010600040101010101" pitchFamily="2" charset="-122"/>
                <a:ea typeface="华文仿宋" panose="02010600040101010101" pitchFamily="2" charset="-122"/>
              </a:rPr>
              <a:t>行为。</a:t>
            </a: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rPr>
              <a:t>第五，组织参加迷信活动的行为。</a:t>
            </a: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rPr>
              <a:t>第六，叛逃及在涉外活动中损坏党和国家尊严利益的行为。</a:t>
            </a:r>
          </a:p>
          <a:p>
            <a:pPr eaLnBrk="0" hangingPunct="0">
              <a:lnSpc>
                <a:spcPct val="150000"/>
              </a:lnSpc>
            </a:pPr>
            <a:r>
              <a:rPr lang="zh-CN" altLang="zh-CN" sz="2400" b="1" dirty="0">
                <a:solidFill>
                  <a:schemeClr val="tx2">
                    <a:lumMod val="50000"/>
                  </a:schemeClr>
                </a:solidFill>
                <a:latin typeface="华文仿宋" panose="02010600040101010101" pitchFamily="2" charset="-122"/>
                <a:ea typeface="华文仿宋" panose="02010600040101010101" pitchFamily="2" charset="-122"/>
              </a:rPr>
              <a:t>第七，违反政治规矩</a:t>
            </a:r>
            <a:r>
              <a:rPr lang="zh-CN" altLang="en-US" sz="2400" b="1" dirty="0">
                <a:solidFill>
                  <a:schemeClr val="tx2">
                    <a:lumMod val="50000"/>
                  </a:schemeClr>
                </a:solidFill>
                <a:latin typeface="华文仿宋" panose="02010600040101010101" pitchFamily="2" charset="-122"/>
                <a:ea typeface="华文仿宋" panose="02010600040101010101" pitchFamily="2" charset="-122"/>
              </a:rPr>
              <a:t>的</a:t>
            </a:r>
            <a:r>
              <a:rPr lang="zh-CN" altLang="zh-CN" sz="2400" b="1" dirty="0">
                <a:solidFill>
                  <a:schemeClr val="tx2">
                    <a:lumMod val="50000"/>
                  </a:schemeClr>
                </a:solidFill>
                <a:latin typeface="华文仿宋" panose="02010600040101010101" pitchFamily="2" charset="-122"/>
                <a:ea typeface="华文仿宋" panose="02010600040101010101" pitchFamily="2" charset="-122"/>
              </a:rPr>
              <a:t>行为。这一条内容也是新加上的。</a:t>
            </a:r>
            <a:endParaRPr lang="zh-CN" altLang="en-US" sz="2400" b="1" dirty="0">
              <a:solidFill>
                <a:schemeClr val="tx2">
                  <a:lumMod val="50000"/>
                </a:schemeClr>
              </a:solidFill>
              <a:latin typeface="华文仿宋" panose="02010600040101010101" pitchFamily="2" charset="-122"/>
              <a:ea typeface="华文仿宋" panose="02010600040101010101" pitchFamily="2" charset="-122"/>
            </a:endParaRPr>
          </a:p>
        </p:txBody>
      </p:sp>
      <p:pic>
        <p:nvPicPr>
          <p:cNvPr id="7" name="图片 6"/>
          <p:cNvPicPr>
            <a:picLocks noChangeAspect="1"/>
          </p:cNvPicPr>
          <p:nvPr/>
        </p:nvPicPr>
        <p:blipFill>
          <a:blip r:embed="rId2"/>
          <a:stretch>
            <a:fillRect/>
          </a:stretch>
        </p:blipFill>
        <p:spPr>
          <a:xfrm>
            <a:off x="9192344" y="4509120"/>
            <a:ext cx="2390775" cy="1914525"/>
          </a:xfrm>
          <a:prstGeom prst="rect">
            <a:avLst/>
          </a:prstGeom>
          <a:effectLst>
            <a:softEdge rad="63500"/>
          </a:effectLst>
        </p:spPr>
      </p:pic>
      <p:sp>
        <p:nvSpPr>
          <p:cNvPr id="8" name="矩形 13"/>
          <p:cNvSpPr>
            <a:spLocks noChangeArrowheads="1"/>
          </p:cNvSpPr>
          <p:nvPr/>
        </p:nvSpPr>
        <p:spPr bwMode="auto">
          <a:xfrm>
            <a:off x="1967930" y="1351112"/>
            <a:ext cx="3972562" cy="523220"/>
          </a:xfrm>
          <a:prstGeom prst="rect">
            <a:avLst/>
          </a:prstGeom>
          <a:noFill/>
          <a:ln w="9525">
            <a:noFill/>
            <a:miter lim="800000"/>
          </a:ln>
        </p:spPr>
        <p:txBody>
          <a:bodyPr wrap="none">
            <a:spAutoFit/>
          </a:bodyPr>
          <a:lstStyle/>
          <a:p>
            <a:pPr eaLnBrk="0" hangingPunct="0"/>
            <a:r>
              <a:rPr lang="en-US" altLang="zh-CN" b="1" dirty="0">
                <a:solidFill>
                  <a:srgbClr val="000000"/>
                </a:solidFill>
                <a:latin typeface="黑体" panose="02010609060101010101" pitchFamily="49" charset="-122"/>
                <a:ea typeface="黑体" panose="02010609060101010101" pitchFamily="49" charset="-122"/>
              </a:rPr>
              <a:t>7</a:t>
            </a:r>
            <a:r>
              <a:rPr lang="zh-CN" altLang="en-US" b="1" dirty="0">
                <a:solidFill>
                  <a:srgbClr val="000000"/>
                </a:solidFill>
                <a:latin typeface="黑体" panose="02010609060101010101" pitchFamily="49" charset="-122"/>
                <a:ea typeface="黑体" panose="02010609060101010101" pitchFamily="49" charset="-122"/>
              </a:rPr>
              <a:t>种违反政治纪律的行为</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92302" y="980207"/>
            <a:ext cx="6545382" cy="584775"/>
          </a:xfrm>
          <a:prstGeom prst="rect">
            <a:avLst/>
          </a:prstGeom>
        </p:spPr>
        <p:txBody>
          <a:bodyPr wrap="non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第二类</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对违反组织纪律</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行为</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endParaRPr>
          </a:p>
        </p:txBody>
      </p:sp>
      <p:sp>
        <p:nvSpPr>
          <p:cNvPr id="5" name="矩形 4"/>
          <p:cNvSpPr/>
          <p:nvPr/>
        </p:nvSpPr>
        <p:spPr>
          <a:xfrm>
            <a:off x="1055440" y="2060848"/>
            <a:ext cx="7056784" cy="3970318"/>
          </a:xfrm>
          <a:prstGeom prst="rect">
            <a:avLst/>
          </a:prstGeom>
        </p:spPr>
        <p:txBody>
          <a:bodyPr wrap="square">
            <a:spAutoFit/>
          </a:bodyPr>
          <a:lstStyle/>
          <a:p>
            <a:pPr eaLnBrk="0" hangingPunct="0">
              <a:lnSpc>
                <a:spcPct val="150000"/>
              </a:lnSpc>
              <a:defRPr/>
            </a:pPr>
            <a:r>
              <a:rPr lang="en-US"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        </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新条例中增加了</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很多内容，如</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不按照有关规定或者工作要求向组织请示报告重大问题</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不如实报告个人有关事项，篡改、伪造个人档案材料</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隐瞒入党前严重错误</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党员领导干部违反有关规定组织、参加自发成立的老乡会、校友会、战友会</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违规取得国（境）外居留权或者外国国籍</a:t>
            </a:r>
            <a:r>
              <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a:t>
            </a:r>
            <a:r>
              <a:rPr lang="zh-CN" altLang="zh-CN"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rPr>
              <a:t>违规办理因私出国证件等违纪条款。</a:t>
            </a:r>
            <a:endParaRPr lang="zh-CN" altLang="en-US" sz="2400" b="1" kern="100" dirty="0">
              <a:solidFill>
                <a:schemeClr val="accent1"/>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6" name="圆角矩形标注 7"/>
          <p:cNvSpPr>
            <a:spLocks noChangeArrowheads="1"/>
          </p:cNvSpPr>
          <p:nvPr/>
        </p:nvSpPr>
        <p:spPr bwMode="auto">
          <a:xfrm>
            <a:off x="8455413" y="2780928"/>
            <a:ext cx="2736850" cy="2016125"/>
          </a:xfrm>
          <a:prstGeom prst="wedgeRoundRectCallout">
            <a:avLst>
              <a:gd name="adj1" fmla="val -44796"/>
              <a:gd name="adj2" fmla="val 72083"/>
              <a:gd name="adj3" fmla="val 16667"/>
            </a:avLst>
          </a:prstGeom>
          <a:blipFill dpi="0" rotWithShape="1">
            <a:blip r:embed="rId2"/>
            <a:srcRect/>
            <a:stretch>
              <a:fillRect/>
            </a:stretch>
          </a:blipFill>
          <a:ln w="9525" algn="ctr">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83632" y="2348880"/>
            <a:ext cx="8496945" cy="3970318"/>
          </a:xfrm>
          <a:prstGeom prst="rect">
            <a:avLst/>
          </a:prstGeom>
        </p:spPr>
        <p:txBody>
          <a:bodyPr wrap="square">
            <a:spAutoFit/>
          </a:bodyPr>
          <a:lstStyle/>
          <a:p>
            <a:pPr eaLnBrk="0" hangingPunct="0">
              <a:lnSpc>
                <a:spcPct val="150000"/>
              </a:lnSpc>
              <a:defRPr/>
            </a:pPr>
            <a:r>
              <a:rPr lang="zh-CN" altLang="en-US" dirty="0">
                <a:solidFill>
                  <a:srgbClr val="1F497D">
                    <a:lumMod val="75000"/>
                  </a:srgbClr>
                </a:solidFill>
                <a:latin typeface="+mn-ea"/>
                <a:ea typeface="+mn-ea"/>
              </a:rPr>
              <a:t>    </a:t>
            </a:r>
            <a:r>
              <a:rPr lang="zh-CN" altLang="en-US" dirty="0" smtClean="0">
                <a:solidFill>
                  <a:srgbClr val="1F497D">
                    <a:lumMod val="75000"/>
                  </a:srgbClr>
                </a:solidFill>
                <a:latin typeface="+mn-ea"/>
                <a:ea typeface="+mn-ea"/>
              </a:rPr>
              <a:t>   该</a:t>
            </a:r>
            <a:r>
              <a:rPr lang="zh-CN" altLang="en-US" dirty="0">
                <a:solidFill>
                  <a:srgbClr val="1F497D">
                    <a:lumMod val="75000"/>
                  </a:srgbClr>
                </a:solidFill>
                <a:latin typeface="+mn-ea"/>
                <a:ea typeface="+mn-ea"/>
              </a:rPr>
              <a:t>项规定</a:t>
            </a:r>
            <a:r>
              <a:rPr lang="zh-CN" altLang="zh-CN" dirty="0">
                <a:solidFill>
                  <a:srgbClr val="1F497D">
                    <a:lumMod val="75000"/>
                  </a:srgbClr>
                </a:solidFill>
                <a:latin typeface="+mn-ea"/>
                <a:ea typeface="+mn-ea"/>
              </a:rPr>
              <a:t>针对的是县处级以上的领导干部，不包含一般党员参加的同学、老乡、战友的聚会。</a:t>
            </a:r>
            <a:endParaRPr lang="en-US" altLang="zh-CN" dirty="0">
              <a:solidFill>
                <a:srgbClr val="1F497D">
                  <a:lumMod val="75000"/>
                </a:srgbClr>
              </a:solidFill>
              <a:latin typeface="+mn-ea"/>
              <a:ea typeface="+mn-ea"/>
            </a:endParaRPr>
          </a:p>
          <a:p>
            <a:pPr eaLnBrk="0" hangingPunct="0">
              <a:lnSpc>
                <a:spcPct val="150000"/>
              </a:lnSpc>
              <a:defRPr/>
            </a:pPr>
            <a:r>
              <a:rPr lang="en-US" altLang="zh-CN" dirty="0">
                <a:solidFill>
                  <a:srgbClr val="1F497D">
                    <a:lumMod val="75000"/>
                  </a:srgbClr>
                </a:solidFill>
                <a:latin typeface="+mn-ea"/>
                <a:ea typeface="+mn-ea"/>
              </a:rPr>
              <a:t>    </a:t>
            </a:r>
            <a:r>
              <a:rPr lang="en-US" altLang="zh-CN" dirty="0" smtClean="0">
                <a:solidFill>
                  <a:srgbClr val="1F497D">
                    <a:lumMod val="75000"/>
                  </a:srgbClr>
                </a:solidFill>
                <a:latin typeface="+mn-ea"/>
                <a:ea typeface="+mn-ea"/>
              </a:rPr>
              <a:t>  </a:t>
            </a:r>
            <a:r>
              <a:rPr lang="zh-CN" altLang="zh-CN" dirty="0" smtClean="0">
                <a:solidFill>
                  <a:srgbClr val="1F497D">
                    <a:lumMod val="75000"/>
                  </a:srgbClr>
                </a:solidFill>
                <a:latin typeface="+mn-ea"/>
                <a:ea typeface="+mn-ea"/>
              </a:rPr>
              <a:t>另外</a:t>
            </a:r>
            <a:r>
              <a:rPr lang="zh-CN" altLang="zh-CN" dirty="0">
                <a:solidFill>
                  <a:srgbClr val="1F497D">
                    <a:lumMod val="75000"/>
                  </a:srgbClr>
                </a:solidFill>
                <a:latin typeface="+mn-ea"/>
                <a:ea typeface="+mn-ea"/>
              </a:rPr>
              <a:t>就是，即使是县处级以上的领导干部，只要不是那种刻意地想通过老乡会、同学会、战友会来拉帮结派、组成利益共同体，而是一种临时的聚会，也并不违反这个规定。</a:t>
            </a:r>
            <a:endParaRPr lang="zh-CN" altLang="en-US" dirty="0">
              <a:solidFill>
                <a:srgbClr val="1F497D">
                  <a:lumMod val="75000"/>
                </a:srgbClr>
              </a:solidFill>
              <a:latin typeface="+mn-ea"/>
              <a:ea typeface="+mn-ea"/>
            </a:endParaRPr>
          </a:p>
        </p:txBody>
      </p:sp>
      <p:pic>
        <p:nvPicPr>
          <p:cNvPr id="5" name="图片 5"/>
          <p:cNvPicPr>
            <a:picLocks noChangeAspect="1"/>
          </p:cNvPicPr>
          <p:nvPr/>
        </p:nvPicPr>
        <p:blipFill>
          <a:blip r:embed="rId2"/>
          <a:srcRect/>
          <a:stretch>
            <a:fillRect/>
          </a:stretch>
        </p:blipFill>
        <p:spPr bwMode="auto">
          <a:xfrm>
            <a:off x="1541959" y="1340941"/>
            <a:ext cx="1160116" cy="2307478"/>
          </a:xfrm>
          <a:prstGeom prst="rect">
            <a:avLst/>
          </a:prstGeom>
          <a:noFill/>
          <a:ln w="9525">
            <a:noFill/>
            <a:miter lim="800000"/>
            <a:headEnd/>
            <a:tailEnd/>
          </a:ln>
        </p:spPr>
      </p:pic>
      <p:sp>
        <p:nvSpPr>
          <p:cNvPr id="6" name="云形标注 5"/>
          <p:cNvSpPr/>
          <p:nvPr/>
        </p:nvSpPr>
        <p:spPr bwMode="auto">
          <a:xfrm>
            <a:off x="2567483" y="764678"/>
            <a:ext cx="6116765" cy="1282730"/>
          </a:xfrm>
          <a:prstGeom prst="cloudCallout">
            <a:avLst>
              <a:gd name="adj1" fmla="val -53066"/>
              <a:gd name="adj2" fmla="val 52766"/>
            </a:avLst>
          </a:prstGeom>
          <a:solidFill>
            <a:srgbClr val="C0504D">
              <a:lumMod val="20000"/>
              <a:lumOff val="80000"/>
            </a:srgbClr>
          </a:solidFill>
          <a:ln w="9525" cap="flat" cmpd="sng" algn="ctr">
            <a:solidFill>
              <a:srgbClr val="000000"/>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a:ln>
                <a:noFill/>
              </a:ln>
              <a:solidFill>
                <a:srgbClr val="000000"/>
              </a:solidFill>
              <a:effectLst/>
              <a:uLnTx/>
              <a:uFillTx/>
            </a:endParaRPr>
          </a:p>
        </p:txBody>
      </p:sp>
      <p:sp>
        <p:nvSpPr>
          <p:cNvPr id="7" name="矩形 6"/>
          <p:cNvSpPr/>
          <p:nvPr/>
        </p:nvSpPr>
        <p:spPr>
          <a:xfrm>
            <a:off x="2891333" y="986928"/>
            <a:ext cx="5168213" cy="954107"/>
          </a:xfrm>
          <a:prstGeom prst="rect">
            <a:avLst/>
          </a:prstGeom>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zh-CN" b="1" i="0" u="none" strike="noStrike" kern="100" cap="none" spc="0" normalizeH="0" baseline="0" noProof="0" dirty="0">
                <a:ln>
                  <a:noFill/>
                </a:ln>
                <a:effectLst/>
                <a:uLnTx/>
                <a:uFillTx/>
                <a:latin typeface="Times New Roman" panose="02020603050405020304" pitchFamily="18" charset="0"/>
                <a:cs typeface="宋体" panose="02010600030101010101" pitchFamily="2" charset="-122"/>
              </a:rPr>
              <a:t>是不是今后的老乡、同学、战友的聚会就都不能参加了？</a:t>
            </a:r>
            <a:endParaRPr kumimoji="0" lang="zh-CN" altLang="en-US" b="1" i="0" u="none" strike="noStrike" kern="0" cap="none" spc="0" normalizeH="0" baseline="0" noProof="0" dirty="0">
              <a:ln>
                <a:noFill/>
              </a:ln>
              <a:effectLst/>
              <a:uLnTx/>
              <a:uFillTx/>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832938">
            <a:off x="7874994" y="1505673"/>
            <a:ext cx="2525986" cy="2165520"/>
          </a:xfrm>
          <a:prstGeom prst="rect">
            <a:avLst/>
          </a:prstGeom>
          <a:solidFill>
            <a:srgbClr val="FFFFFF"/>
          </a:solidFill>
          <a:ln w="12700" cap="flat" cmpd="sng" algn="ctr">
            <a:noFill/>
            <a:prstDash val="solid"/>
            <a:miter lim="800000"/>
          </a:ln>
          <a:effectLst>
            <a:outerShdw blurRad="63500" sx="101000" sy="101000" algn="ctr" rotWithShape="0">
              <a:prstClr val="black">
                <a:alpha val="15000"/>
              </a:prstClr>
            </a:outerShdw>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MH_Picture_1"/>
          <p:cNvSpPr/>
          <p:nvPr>
            <p:custDataLst>
              <p:tags r:id="rId2"/>
            </p:custDataLst>
          </p:nvPr>
        </p:nvSpPr>
        <p:spPr>
          <a:xfrm rot="832938">
            <a:off x="8167566" y="1571789"/>
            <a:ext cx="2253280" cy="2033288"/>
          </a:xfrm>
          <a:prstGeom prst="rect">
            <a:avLst/>
          </a:prstGeom>
          <a:blipFill dpi="0" rotWithShape="1">
            <a:blip r:embed="rId8"/>
            <a:srcRect/>
            <a:stretch>
              <a:fillRect/>
            </a:stretch>
          </a:blipFill>
          <a:ln w="12700"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MH_Other_2"/>
          <p:cNvSpPr/>
          <p:nvPr>
            <p:custDataLst>
              <p:tags r:id="rId3"/>
            </p:custDataLst>
          </p:nvPr>
        </p:nvSpPr>
        <p:spPr>
          <a:xfrm rot="324494">
            <a:off x="7150837" y="1012027"/>
            <a:ext cx="1191597" cy="791469"/>
          </a:xfrm>
          <a:custGeom>
            <a:avLst/>
            <a:gdLst>
              <a:gd name="connsiteX0" fmla="*/ 0 w 1206500"/>
              <a:gd name="connsiteY0" fmla="*/ 463550 h 1003300"/>
              <a:gd name="connsiteX1" fmla="*/ 965200 w 1206500"/>
              <a:gd name="connsiteY1" fmla="*/ 0 h 1003300"/>
              <a:gd name="connsiteX2" fmla="*/ 920750 w 1206500"/>
              <a:gd name="connsiteY2" fmla="*/ 139700 h 1003300"/>
              <a:gd name="connsiteX3" fmla="*/ 984250 w 1206500"/>
              <a:gd name="connsiteY3" fmla="*/ 177800 h 1003300"/>
              <a:gd name="connsiteX4" fmla="*/ 977900 w 1206500"/>
              <a:gd name="connsiteY4" fmla="*/ 254000 h 1003300"/>
              <a:gd name="connsiteX5" fmla="*/ 1054100 w 1206500"/>
              <a:gd name="connsiteY5" fmla="*/ 254000 h 1003300"/>
              <a:gd name="connsiteX6" fmla="*/ 1143000 w 1206500"/>
              <a:gd name="connsiteY6" fmla="*/ 228600 h 1003300"/>
              <a:gd name="connsiteX7" fmla="*/ 1155700 w 1206500"/>
              <a:gd name="connsiteY7" fmla="*/ 361950 h 1003300"/>
              <a:gd name="connsiteX8" fmla="*/ 1041400 w 1206500"/>
              <a:gd name="connsiteY8" fmla="*/ 482600 h 1003300"/>
              <a:gd name="connsiteX9" fmla="*/ 1187450 w 1206500"/>
              <a:gd name="connsiteY9" fmla="*/ 400050 h 1003300"/>
              <a:gd name="connsiteX10" fmla="*/ 1085850 w 1206500"/>
              <a:gd name="connsiteY10" fmla="*/ 552450 h 1003300"/>
              <a:gd name="connsiteX11" fmla="*/ 1206500 w 1206500"/>
              <a:gd name="connsiteY11" fmla="*/ 520700 h 1003300"/>
              <a:gd name="connsiteX12" fmla="*/ 171450 w 1206500"/>
              <a:gd name="connsiteY12" fmla="*/ 1003300 h 1003300"/>
              <a:gd name="connsiteX13" fmla="*/ 209550 w 1206500"/>
              <a:gd name="connsiteY13" fmla="*/ 946150 h 1003300"/>
              <a:gd name="connsiteX14" fmla="*/ 292100 w 1206500"/>
              <a:gd name="connsiteY14" fmla="*/ 876300 h 1003300"/>
              <a:gd name="connsiteX15" fmla="*/ 133350 w 1206500"/>
              <a:gd name="connsiteY15" fmla="*/ 863600 h 1003300"/>
              <a:gd name="connsiteX16" fmla="*/ 222250 w 1206500"/>
              <a:gd name="connsiteY16" fmla="*/ 774700 h 1003300"/>
              <a:gd name="connsiteX17" fmla="*/ 101600 w 1206500"/>
              <a:gd name="connsiteY17" fmla="*/ 762000 h 1003300"/>
              <a:gd name="connsiteX18" fmla="*/ 190500 w 1206500"/>
              <a:gd name="connsiteY18" fmla="*/ 647700 h 1003300"/>
              <a:gd name="connsiteX19" fmla="*/ 57150 w 1206500"/>
              <a:gd name="connsiteY19" fmla="*/ 615950 h 1003300"/>
              <a:gd name="connsiteX20" fmla="*/ 57150 w 1206500"/>
              <a:gd name="connsiteY20" fmla="*/ 565150 h 1003300"/>
              <a:gd name="connsiteX21" fmla="*/ 133350 w 1206500"/>
              <a:gd name="connsiteY21" fmla="*/ 514350 h 1003300"/>
              <a:gd name="connsiteX22" fmla="*/ 0 w 1206500"/>
              <a:gd name="connsiteY22" fmla="*/ 463550 h 10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BFBFBF">
              <a:alpha val="34000"/>
            </a:srgbClr>
          </a:solidFill>
          <a:ln w="12700"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MH_Other_3"/>
          <p:cNvSpPr/>
          <p:nvPr>
            <p:custDataLst>
              <p:tags r:id="rId4"/>
            </p:custDataLst>
          </p:nvPr>
        </p:nvSpPr>
        <p:spPr>
          <a:xfrm rot="21092484" flipH="1">
            <a:off x="8095672" y="3500098"/>
            <a:ext cx="3678601" cy="2163604"/>
          </a:xfrm>
          <a:prstGeom prst="rect">
            <a:avLst/>
          </a:prstGeom>
          <a:solidFill>
            <a:srgbClr val="FFFFFF"/>
          </a:solidFill>
          <a:ln w="12700" cap="flat" cmpd="sng" algn="ctr">
            <a:noFill/>
            <a:prstDash val="solid"/>
            <a:miter lim="800000"/>
          </a:ln>
          <a:effectLst>
            <a:outerShdw blurRad="63500" sx="101000" sy="101000" algn="ctr" rotWithShape="0">
              <a:prstClr val="black">
                <a:alpha val="15000"/>
              </a:prstClr>
            </a:outerShdw>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MH_Other_4"/>
          <p:cNvSpPr/>
          <p:nvPr>
            <p:custDataLst>
              <p:tags r:id="rId5"/>
            </p:custDataLst>
          </p:nvPr>
        </p:nvSpPr>
        <p:spPr>
          <a:xfrm rot="928" flipH="1">
            <a:off x="9979869" y="3052149"/>
            <a:ext cx="1191597" cy="793385"/>
          </a:xfrm>
          <a:custGeom>
            <a:avLst/>
            <a:gdLst>
              <a:gd name="connsiteX0" fmla="*/ 0 w 1206500"/>
              <a:gd name="connsiteY0" fmla="*/ 463550 h 1003300"/>
              <a:gd name="connsiteX1" fmla="*/ 965200 w 1206500"/>
              <a:gd name="connsiteY1" fmla="*/ 0 h 1003300"/>
              <a:gd name="connsiteX2" fmla="*/ 920750 w 1206500"/>
              <a:gd name="connsiteY2" fmla="*/ 139700 h 1003300"/>
              <a:gd name="connsiteX3" fmla="*/ 984250 w 1206500"/>
              <a:gd name="connsiteY3" fmla="*/ 177800 h 1003300"/>
              <a:gd name="connsiteX4" fmla="*/ 977900 w 1206500"/>
              <a:gd name="connsiteY4" fmla="*/ 254000 h 1003300"/>
              <a:gd name="connsiteX5" fmla="*/ 1054100 w 1206500"/>
              <a:gd name="connsiteY5" fmla="*/ 254000 h 1003300"/>
              <a:gd name="connsiteX6" fmla="*/ 1143000 w 1206500"/>
              <a:gd name="connsiteY6" fmla="*/ 228600 h 1003300"/>
              <a:gd name="connsiteX7" fmla="*/ 1155700 w 1206500"/>
              <a:gd name="connsiteY7" fmla="*/ 361950 h 1003300"/>
              <a:gd name="connsiteX8" fmla="*/ 1041400 w 1206500"/>
              <a:gd name="connsiteY8" fmla="*/ 482600 h 1003300"/>
              <a:gd name="connsiteX9" fmla="*/ 1187450 w 1206500"/>
              <a:gd name="connsiteY9" fmla="*/ 400050 h 1003300"/>
              <a:gd name="connsiteX10" fmla="*/ 1085850 w 1206500"/>
              <a:gd name="connsiteY10" fmla="*/ 552450 h 1003300"/>
              <a:gd name="connsiteX11" fmla="*/ 1206500 w 1206500"/>
              <a:gd name="connsiteY11" fmla="*/ 520700 h 1003300"/>
              <a:gd name="connsiteX12" fmla="*/ 171450 w 1206500"/>
              <a:gd name="connsiteY12" fmla="*/ 1003300 h 1003300"/>
              <a:gd name="connsiteX13" fmla="*/ 209550 w 1206500"/>
              <a:gd name="connsiteY13" fmla="*/ 946150 h 1003300"/>
              <a:gd name="connsiteX14" fmla="*/ 292100 w 1206500"/>
              <a:gd name="connsiteY14" fmla="*/ 876300 h 1003300"/>
              <a:gd name="connsiteX15" fmla="*/ 133350 w 1206500"/>
              <a:gd name="connsiteY15" fmla="*/ 863600 h 1003300"/>
              <a:gd name="connsiteX16" fmla="*/ 222250 w 1206500"/>
              <a:gd name="connsiteY16" fmla="*/ 774700 h 1003300"/>
              <a:gd name="connsiteX17" fmla="*/ 101600 w 1206500"/>
              <a:gd name="connsiteY17" fmla="*/ 762000 h 1003300"/>
              <a:gd name="connsiteX18" fmla="*/ 190500 w 1206500"/>
              <a:gd name="connsiteY18" fmla="*/ 647700 h 1003300"/>
              <a:gd name="connsiteX19" fmla="*/ 57150 w 1206500"/>
              <a:gd name="connsiteY19" fmla="*/ 615950 h 1003300"/>
              <a:gd name="connsiteX20" fmla="*/ 57150 w 1206500"/>
              <a:gd name="connsiteY20" fmla="*/ 565150 h 1003300"/>
              <a:gd name="connsiteX21" fmla="*/ 133350 w 1206500"/>
              <a:gd name="connsiteY21" fmla="*/ 514350 h 1003300"/>
              <a:gd name="connsiteX22" fmla="*/ 0 w 1206500"/>
              <a:gd name="connsiteY22" fmla="*/ 463550 h 10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BFBFBF">
              <a:alpha val="34000"/>
            </a:srgbClr>
          </a:solidFill>
          <a:ln w="12700"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 name="MH_Picture_2"/>
          <p:cNvSpPr/>
          <p:nvPr>
            <p:custDataLst>
              <p:tags r:id="rId6"/>
            </p:custDataLst>
          </p:nvPr>
        </p:nvSpPr>
        <p:spPr>
          <a:xfrm>
            <a:off x="8328247" y="3430544"/>
            <a:ext cx="3039893" cy="2302712"/>
          </a:xfrm>
          <a:custGeom>
            <a:avLst/>
            <a:gdLst>
              <a:gd name="connsiteX0" fmla="*/ 2943795 w 3241138"/>
              <a:gd name="connsiteY0" fmla="*/ 0 h 2437227"/>
              <a:gd name="connsiteX1" fmla="*/ 3241138 w 3241138"/>
              <a:gd name="connsiteY1" fmla="*/ 1999448 h 2437227"/>
              <a:gd name="connsiteX2" fmla="*/ 297343 w 3241138"/>
              <a:gd name="connsiteY2" fmla="*/ 2437227 h 2437227"/>
              <a:gd name="connsiteX3" fmla="*/ 0 w 3241138"/>
              <a:gd name="connsiteY3" fmla="*/ 437778 h 2437227"/>
            </a:gdLst>
            <a:ahLst/>
            <a:cxnLst>
              <a:cxn ang="0">
                <a:pos x="connsiteX0" y="connsiteY0"/>
              </a:cxn>
              <a:cxn ang="0">
                <a:pos x="connsiteX1" y="connsiteY1"/>
              </a:cxn>
              <a:cxn ang="0">
                <a:pos x="connsiteX2" y="connsiteY2"/>
              </a:cxn>
              <a:cxn ang="0">
                <a:pos x="connsiteX3" y="connsiteY3"/>
              </a:cxn>
            </a:cxnLst>
            <a:rect l="l" t="t" r="r" b="b"/>
            <a:pathLst>
              <a:path w="3241138" h="2437227">
                <a:moveTo>
                  <a:pt x="2943795" y="0"/>
                </a:moveTo>
                <a:lnTo>
                  <a:pt x="3241138" y="1999448"/>
                </a:lnTo>
                <a:lnTo>
                  <a:pt x="297343" y="2437227"/>
                </a:lnTo>
                <a:lnTo>
                  <a:pt x="0" y="437778"/>
                </a:lnTo>
                <a:close/>
              </a:path>
            </a:pathLst>
          </a:custGeom>
          <a:blipFill dpi="0" rotWithShape="1">
            <a:blip r:embed="rId9"/>
            <a:srcRect/>
            <a:stretch>
              <a:fillRect/>
            </a:stretch>
          </a:blipFill>
          <a:ln w="12700"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333576" y="957633"/>
            <a:ext cx="7043505" cy="584775"/>
          </a:xfrm>
          <a:prstGeom prst="rect">
            <a:avLst/>
          </a:prstGeom>
        </p:spPr>
        <p:txBody>
          <a:bodyPr wrap="squar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第三</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类</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对违反廉洁纪律</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行为</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endParaRPr>
          </a:p>
        </p:txBody>
      </p:sp>
      <p:sp>
        <p:nvSpPr>
          <p:cNvPr id="11" name="矩形 10"/>
          <p:cNvSpPr/>
          <p:nvPr/>
        </p:nvSpPr>
        <p:spPr>
          <a:xfrm>
            <a:off x="983432" y="1861338"/>
            <a:ext cx="6840760" cy="4524315"/>
          </a:xfrm>
          <a:prstGeom prst="rect">
            <a:avLst/>
          </a:prstGeom>
        </p:spPr>
        <p:txBody>
          <a:bodyPr wrap="square">
            <a:spAutoFit/>
          </a:bodyPr>
          <a:lstStyle/>
          <a:p>
            <a:pPr eaLnBrk="0" hangingPunct="0">
              <a:lnSpc>
                <a:spcPct val="150000"/>
              </a:lnSpc>
              <a:defRPr/>
            </a:pPr>
            <a:r>
              <a:rPr lang="en-US" altLang="zh-CN" sz="2400"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        </a:t>
            </a:r>
            <a:r>
              <a:rPr lang="zh-CN" altLang="en-US" sz="2400"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新条例中</a:t>
            </a:r>
            <a:r>
              <a:rPr lang="zh-CN" altLang="zh-CN" sz="2400"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增加了对公务人员的亲属和身边工作人员的施管，赠送明确超出正常礼尚往来的礼品、礼金、消费卡，违规取得持有和实际使用运动健身卡、高尔夫球卡等各种消费卡，违规出入私人会所，离职或退休后违规从事盈利活动，违规自定薪酬或者滥发津贴、补贴、奖金等，违反规定超标准、超范围接待或者借机大吃大喝，搞权色交易和钱色交易等违纪条款</a:t>
            </a:r>
            <a:r>
              <a:rPr lang="zh-CN" altLang="en-US" sz="2400"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01217" y="764704"/>
            <a:ext cx="6545382" cy="584775"/>
          </a:xfrm>
          <a:prstGeom prst="rect">
            <a:avLst/>
          </a:prstGeom>
        </p:spPr>
        <p:txBody>
          <a:bodyPr wrap="non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第四</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类</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对违反群众纪律行为的处分</a:t>
            </a:r>
            <a:endPar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endParaRPr>
          </a:p>
        </p:txBody>
      </p:sp>
      <p:sp>
        <p:nvSpPr>
          <p:cNvPr id="5" name="矩形 4"/>
          <p:cNvSpPr/>
          <p:nvPr/>
        </p:nvSpPr>
        <p:spPr>
          <a:xfrm>
            <a:off x="1487488" y="1687666"/>
            <a:ext cx="5660213" cy="2677656"/>
          </a:xfrm>
          <a:prstGeom prst="rect">
            <a:avLst/>
          </a:prstGeom>
        </p:spPr>
        <p:txBody>
          <a:bodyPr wrap="square">
            <a:spAutoFit/>
          </a:bodyPr>
          <a:lstStyle/>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新条例主要讲了三个方面的内容</a:t>
            </a:r>
            <a:r>
              <a:rPr lang="zh-CN" altLang="en-US" b="1" kern="100" dirty="0">
                <a:latin typeface="华文仿宋" panose="02010600040101010101" pitchFamily="2" charset="-122"/>
                <a:ea typeface="华文仿宋" panose="02010600040101010101" pitchFamily="2" charset="-122"/>
                <a:cs typeface="宋体" panose="02010600030101010101" pitchFamily="2" charset="-122"/>
              </a:rPr>
              <a:t>：</a:t>
            </a:r>
            <a:endParaRPr lang="en-US" altLang="zh-CN" b="1" kern="100" dirty="0">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第一，侵害群众利益的行为；</a:t>
            </a:r>
            <a:endParaRPr lang="en-US" altLang="zh-CN" b="1" kern="100" dirty="0">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第二，漠视群众利益的行为；</a:t>
            </a:r>
            <a:endParaRPr lang="en-US" altLang="zh-CN" b="1" kern="100" dirty="0">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第三，侵犯群众知情权的行为。</a:t>
            </a:r>
            <a:endParaRPr lang="zh-CN" altLang="en-US" b="1" kern="100" dirty="0">
              <a:latin typeface="华文仿宋" panose="02010600040101010101" pitchFamily="2" charset="-122"/>
              <a:ea typeface="华文仿宋" panose="02010600040101010101" pitchFamily="2" charset="-122"/>
              <a:cs typeface="宋体" panose="02010600030101010101" pitchFamily="2" charset="-122"/>
            </a:endParaRPr>
          </a:p>
        </p:txBody>
      </p:sp>
      <p:sp>
        <p:nvSpPr>
          <p:cNvPr id="6" name="矩形 5"/>
          <p:cNvSpPr/>
          <p:nvPr/>
        </p:nvSpPr>
        <p:spPr>
          <a:xfrm>
            <a:off x="1443898" y="4221088"/>
            <a:ext cx="8352928" cy="2308324"/>
          </a:xfrm>
          <a:prstGeom prst="rect">
            <a:avLst/>
          </a:prstGeom>
        </p:spPr>
        <p:txBody>
          <a:bodyPr wrap="square">
            <a:spAutoFit/>
          </a:bodyPr>
          <a:lstStyle/>
          <a:p>
            <a:pPr eaLnBrk="0" hangingPunct="0">
              <a:lnSpc>
                <a:spcPct val="150000"/>
              </a:lnSpc>
              <a:defRPr/>
            </a:pPr>
            <a:r>
              <a:rPr lang="en-US"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    </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由于世情、国情、党情的变化，一线工作的同志都感觉到，一方面群众工作很重要，另一方面，群众工作在当前确实又不好做。今天的党员干部不仅要</a:t>
            </a:r>
            <a:r>
              <a:rPr lang="zh-CN" altLang="zh-CN" sz="2400" kern="100" dirty="0">
                <a:solidFill>
                  <a:srgbClr val="C00000"/>
                </a:solidFill>
                <a:latin typeface="黑体" panose="02010609060101010101" pitchFamily="49" charset="-122"/>
                <a:ea typeface="黑体" panose="02010609060101010101" pitchFamily="49" charset="-122"/>
                <a:cs typeface="宋体" panose="02010600030101010101" pitchFamily="2" charset="-122"/>
              </a:rPr>
              <a:t>服务群众</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，还要</a:t>
            </a:r>
            <a:r>
              <a:rPr lang="zh-CN" altLang="zh-CN" sz="2400" kern="100" dirty="0">
                <a:solidFill>
                  <a:srgbClr val="C00000"/>
                </a:solidFill>
                <a:latin typeface="黑体" panose="02010609060101010101" pitchFamily="49" charset="-122"/>
                <a:ea typeface="黑体" panose="02010609060101010101" pitchFamily="49" charset="-122"/>
                <a:cs typeface="宋体" panose="02010600030101010101" pitchFamily="2" charset="-122"/>
              </a:rPr>
              <a:t>引导群众</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a:t>
            </a:r>
            <a:r>
              <a:rPr lang="zh-CN" altLang="zh-CN" sz="2400" kern="100" dirty="0">
                <a:solidFill>
                  <a:srgbClr val="C00000"/>
                </a:solidFill>
                <a:latin typeface="黑体" panose="02010609060101010101" pitchFamily="49" charset="-122"/>
                <a:ea typeface="黑体" panose="02010609060101010101" pitchFamily="49" charset="-122"/>
                <a:cs typeface="宋体" panose="02010600030101010101" pitchFamily="2" charset="-122"/>
              </a:rPr>
              <a:t>教育群众</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，要坚持</a:t>
            </a:r>
            <a:r>
              <a:rPr lang="zh-CN" altLang="zh-CN" sz="2400" kern="100" dirty="0">
                <a:solidFill>
                  <a:srgbClr val="CC6600"/>
                </a:solidFill>
                <a:latin typeface="黑体" panose="02010609060101010101" pitchFamily="49" charset="-122"/>
                <a:ea typeface="黑体" panose="02010609060101010101" pitchFamily="49" charset="-122"/>
                <a:cs typeface="宋体" panose="02010600030101010101" pitchFamily="2" charset="-122"/>
              </a:rPr>
              <a:t>科学执政</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a:t>
            </a:r>
            <a:r>
              <a:rPr lang="zh-CN" altLang="zh-CN" sz="2400" kern="100" dirty="0">
                <a:solidFill>
                  <a:srgbClr val="CC6600"/>
                </a:solidFill>
                <a:latin typeface="黑体" panose="02010609060101010101" pitchFamily="49" charset="-122"/>
                <a:ea typeface="黑体" panose="02010609060101010101" pitchFamily="49" charset="-122"/>
                <a:cs typeface="宋体" panose="02010600030101010101" pitchFamily="2" charset="-122"/>
              </a:rPr>
              <a:t>民主执政</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a:t>
            </a:r>
            <a:r>
              <a:rPr lang="zh-CN" altLang="zh-CN" sz="2400" kern="100" dirty="0">
                <a:solidFill>
                  <a:srgbClr val="CC6600"/>
                </a:solidFill>
                <a:latin typeface="黑体" panose="02010609060101010101" pitchFamily="49" charset="-122"/>
                <a:ea typeface="黑体" panose="02010609060101010101" pitchFamily="49" charset="-122"/>
                <a:cs typeface="宋体" panose="02010600030101010101" pitchFamily="2" charset="-122"/>
              </a:rPr>
              <a:t>依法执政</a:t>
            </a:r>
            <a:r>
              <a:rPr lang="zh-CN" altLang="zh-CN"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rPr>
              <a:t>。</a:t>
            </a:r>
            <a:endParaRPr lang="zh-CN" altLang="en-US" sz="2400" kern="100" dirty="0">
              <a:solidFill>
                <a:srgbClr val="1F3864"/>
              </a:solidFill>
              <a:latin typeface="黑体" panose="02010609060101010101" pitchFamily="49" charset="-122"/>
              <a:ea typeface="黑体" panose="02010609060101010101" pitchFamily="49" charset="-122"/>
              <a:cs typeface="宋体" panose="02010600030101010101" pitchFamily="2" charset="-122"/>
            </a:endParaRPr>
          </a:p>
        </p:txBody>
      </p:sp>
      <p:sp>
        <p:nvSpPr>
          <p:cNvPr id="7" name="矩形标注 2"/>
          <p:cNvSpPr>
            <a:spLocks noChangeArrowheads="1"/>
          </p:cNvSpPr>
          <p:nvPr/>
        </p:nvSpPr>
        <p:spPr bwMode="auto">
          <a:xfrm>
            <a:off x="8167786" y="1916832"/>
            <a:ext cx="2952750" cy="2219325"/>
          </a:xfrm>
          <a:prstGeom prst="wedgeRectCallout">
            <a:avLst>
              <a:gd name="adj1" fmla="val -73546"/>
              <a:gd name="adj2" fmla="val 20556"/>
            </a:avLst>
          </a:prstGeom>
          <a:blipFill dpi="0" rotWithShape="1">
            <a:blip r:embed="rId2"/>
            <a:srcRect/>
            <a:stretch>
              <a:fillRect/>
            </a:stretch>
          </a:blipFill>
          <a:ln w="9525" algn="ctr">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SO_Shape"/>
          <p:cNvSpPr/>
          <p:nvPr/>
        </p:nvSpPr>
        <p:spPr bwMode="auto">
          <a:xfrm>
            <a:off x="7147996" y="4857714"/>
            <a:ext cx="3219450" cy="717550"/>
          </a:xfrm>
          <a:custGeom>
            <a:avLst/>
            <a:gdLst>
              <a:gd name="T0" fmla="*/ 2147483647 w 398"/>
              <a:gd name="T1" fmla="*/ 2147483647 h 146"/>
              <a:gd name="T2" fmla="*/ 2147483647 w 398"/>
              <a:gd name="T3" fmla="*/ 2147483647 h 146"/>
              <a:gd name="T4" fmla="*/ 2147483647 w 398"/>
              <a:gd name="T5" fmla="*/ 2147483647 h 146"/>
              <a:gd name="T6" fmla="*/ 2147483647 w 398"/>
              <a:gd name="T7" fmla="*/ 2147483647 h 146"/>
              <a:gd name="T8" fmla="*/ 2147483647 w 398"/>
              <a:gd name="T9" fmla="*/ 2147483647 h 146"/>
              <a:gd name="T10" fmla="*/ 2147483647 w 398"/>
              <a:gd name="T11" fmla="*/ 2147483647 h 146"/>
              <a:gd name="T12" fmla="*/ 2147483647 w 398"/>
              <a:gd name="T13" fmla="*/ 2147483647 h 146"/>
              <a:gd name="T14" fmla="*/ 2147483647 w 398"/>
              <a:gd name="T15" fmla="*/ 2147483647 h 146"/>
              <a:gd name="T16" fmla="*/ 2147483647 w 398"/>
              <a:gd name="T17" fmla="*/ 2147483647 h 146"/>
              <a:gd name="T18" fmla="*/ 2147483647 w 398"/>
              <a:gd name="T19" fmla="*/ 2147483647 h 146"/>
              <a:gd name="T20" fmla="*/ 2147483647 w 398"/>
              <a:gd name="T21" fmla="*/ 2147483647 h 146"/>
              <a:gd name="T22" fmla="*/ 2147483647 w 398"/>
              <a:gd name="T23" fmla="*/ 2147483647 h 146"/>
              <a:gd name="T24" fmla="*/ 2147483647 w 398"/>
              <a:gd name="T25" fmla="*/ 2147483647 h 146"/>
              <a:gd name="T26" fmla="*/ 2147483647 w 398"/>
              <a:gd name="T27" fmla="*/ 2147483647 h 146"/>
              <a:gd name="T28" fmla="*/ 2147483647 w 398"/>
              <a:gd name="T29" fmla="*/ 2147483647 h 146"/>
              <a:gd name="T30" fmla="*/ 2147483647 w 398"/>
              <a:gd name="T31" fmla="*/ 2147483647 h 146"/>
              <a:gd name="T32" fmla="*/ 2147483647 w 398"/>
              <a:gd name="T33" fmla="*/ 2147483647 h 146"/>
              <a:gd name="T34" fmla="*/ 2147483647 w 398"/>
              <a:gd name="T35" fmla="*/ 2147483647 h 146"/>
              <a:gd name="T36" fmla="*/ 2147483647 w 398"/>
              <a:gd name="T37" fmla="*/ 2147483647 h 146"/>
              <a:gd name="T38" fmla="*/ 2147483647 w 398"/>
              <a:gd name="T39" fmla="*/ 2147483647 h 146"/>
              <a:gd name="T40" fmla="*/ 2147483647 w 398"/>
              <a:gd name="T41" fmla="*/ 2147483647 h 146"/>
              <a:gd name="T42" fmla="*/ 2147483647 w 398"/>
              <a:gd name="T43" fmla="*/ 2147483647 h 146"/>
              <a:gd name="T44" fmla="*/ 2147483647 w 398"/>
              <a:gd name="T45" fmla="*/ 2147483647 h 146"/>
              <a:gd name="T46" fmla="*/ 2147483647 w 398"/>
              <a:gd name="T47" fmla="*/ 2147483647 h 146"/>
              <a:gd name="T48" fmla="*/ 2147483647 w 398"/>
              <a:gd name="T49" fmla="*/ 2147483647 h 146"/>
              <a:gd name="T50" fmla="*/ 2147483647 w 398"/>
              <a:gd name="T51" fmla="*/ 2147483647 h 146"/>
              <a:gd name="T52" fmla="*/ 2147483647 w 398"/>
              <a:gd name="T53" fmla="*/ 2147483647 h 146"/>
              <a:gd name="T54" fmla="*/ 2147483647 w 398"/>
              <a:gd name="T55" fmla="*/ 2147483647 h 146"/>
              <a:gd name="T56" fmla="*/ 2147483647 w 398"/>
              <a:gd name="T57" fmla="*/ 2147483647 h 146"/>
              <a:gd name="T58" fmla="*/ 2147483647 w 398"/>
              <a:gd name="T59" fmla="*/ 2147483647 h 146"/>
              <a:gd name="T60" fmla="*/ 2147483647 w 398"/>
              <a:gd name="T61" fmla="*/ 2147483647 h 146"/>
              <a:gd name="T62" fmla="*/ 2147483647 w 398"/>
              <a:gd name="T63" fmla="*/ 2147483647 h 146"/>
              <a:gd name="T64" fmla="*/ 2147483647 w 398"/>
              <a:gd name="T65" fmla="*/ 2147483647 h 146"/>
              <a:gd name="T66" fmla="*/ 2147483647 w 398"/>
              <a:gd name="T67" fmla="*/ 2147483647 h 146"/>
              <a:gd name="T68" fmla="*/ 2147483647 w 398"/>
              <a:gd name="T69" fmla="*/ 2147483647 h 146"/>
              <a:gd name="T70" fmla="*/ 2147483647 w 398"/>
              <a:gd name="T71" fmla="*/ 2147483647 h 146"/>
              <a:gd name="T72" fmla="*/ 2147483647 w 398"/>
              <a:gd name="T73" fmla="*/ 2147483647 h 146"/>
              <a:gd name="T74" fmla="*/ 2147483647 w 398"/>
              <a:gd name="T75" fmla="*/ 2147483647 h 146"/>
              <a:gd name="T76" fmla="*/ 2147483647 w 398"/>
              <a:gd name="T77" fmla="*/ 2147483647 h 146"/>
              <a:gd name="T78" fmla="*/ 2147483647 w 398"/>
              <a:gd name="T79" fmla="*/ 2147483647 h 146"/>
              <a:gd name="T80" fmla="*/ 2147483647 w 398"/>
              <a:gd name="T81" fmla="*/ 2147483647 h 146"/>
              <a:gd name="T82" fmla="*/ 2147483647 w 398"/>
              <a:gd name="T83" fmla="*/ 2147483647 h 146"/>
              <a:gd name="T84" fmla="*/ 2147483647 w 398"/>
              <a:gd name="T85" fmla="*/ 2147483647 h 146"/>
              <a:gd name="T86" fmla="*/ 2147483647 w 398"/>
              <a:gd name="T87" fmla="*/ 2147483647 h 146"/>
              <a:gd name="T88" fmla="*/ 2147483647 w 398"/>
              <a:gd name="T89" fmla="*/ 2147483647 h 146"/>
              <a:gd name="T90" fmla="*/ 2147483647 w 398"/>
              <a:gd name="T91" fmla="*/ 2147483647 h 146"/>
              <a:gd name="T92" fmla="*/ 2147483647 w 398"/>
              <a:gd name="T93" fmla="*/ 2147483647 h 146"/>
              <a:gd name="T94" fmla="*/ 2147483647 w 398"/>
              <a:gd name="T95" fmla="*/ 2147483647 h 146"/>
              <a:gd name="T96" fmla="*/ 2147483647 w 398"/>
              <a:gd name="T97" fmla="*/ 2147483647 h 146"/>
              <a:gd name="T98" fmla="*/ 2147483647 w 398"/>
              <a:gd name="T99" fmla="*/ 2147483647 h 146"/>
              <a:gd name="T100" fmla="*/ 2147483647 w 398"/>
              <a:gd name="T101" fmla="*/ 2147483647 h 146"/>
              <a:gd name="T102" fmla="*/ 2147483647 w 398"/>
              <a:gd name="T103" fmla="*/ 2147483647 h 146"/>
              <a:gd name="T104" fmla="*/ 2147483647 w 398"/>
              <a:gd name="T105" fmla="*/ 2147483647 h 146"/>
              <a:gd name="T106" fmla="*/ 2147483647 w 398"/>
              <a:gd name="T107" fmla="*/ 2147483647 h 146"/>
              <a:gd name="T108" fmla="*/ 2147483647 w 398"/>
              <a:gd name="T109" fmla="*/ 2147483647 h 146"/>
              <a:gd name="T110" fmla="*/ 2147483647 w 398"/>
              <a:gd name="T111" fmla="*/ 2147483647 h 146"/>
              <a:gd name="T112" fmla="*/ 2147483647 w 398"/>
              <a:gd name="T113" fmla="*/ 2147483647 h 146"/>
              <a:gd name="T114" fmla="*/ 2147483647 w 398"/>
              <a:gd name="T115" fmla="*/ 2147483647 h 146"/>
              <a:gd name="T116" fmla="*/ 2147483647 w 398"/>
              <a:gd name="T117" fmla="*/ 2147483647 h 146"/>
              <a:gd name="T118" fmla="*/ 2147483647 w 398"/>
              <a:gd name="T119" fmla="*/ 2147483647 h 146"/>
              <a:gd name="T120" fmla="*/ 2147483647 w 398"/>
              <a:gd name="T121" fmla="*/ 2147483647 h 146"/>
              <a:gd name="T122" fmla="*/ 2147483647 w 398"/>
              <a:gd name="T123" fmla="*/ 2147483647 h 146"/>
              <a:gd name="T124" fmla="*/ 2147483647 w 398"/>
              <a:gd name="T125" fmla="*/ 2147483647 h 1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8"/>
              <a:gd name="T190" fmla="*/ 0 h 146"/>
              <a:gd name="T191" fmla="*/ 398 w 398"/>
              <a:gd name="T192" fmla="*/ 146 h 1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8" h="146">
                <a:moveTo>
                  <a:pt x="372" y="40"/>
                </a:moveTo>
                <a:cubicBezTo>
                  <a:pt x="372" y="39"/>
                  <a:pt x="371" y="39"/>
                  <a:pt x="370" y="40"/>
                </a:cubicBezTo>
                <a:cubicBezTo>
                  <a:pt x="370" y="40"/>
                  <a:pt x="368" y="40"/>
                  <a:pt x="367" y="40"/>
                </a:cubicBezTo>
                <a:cubicBezTo>
                  <a:pt x="368" y="41"/>
                  <a:pt x="371" y="42"/>
                  <a:pt x="370" y="41"/>
                </a:cubicBezTo>
                <a:cubicBezTo>
                  <a:pt x="372" y="43"/>
                  <a:pt x="374" y="40"/>
                  <a:pt x="376" y="40"/>
                </a:cubicBezTo>
                <a:cubicBezTo>
                  <a:pt x="376" y="41"/>
                  <a:pt x="376" y="42"/>
                  <a:pt x="375" y="42"/>
                </a:cubicBezTo>
                <a:cubicBezTo>
                  <a:pt x="377" y="44"/>
                  <a:pt x="380" y="43"/>
                  <a:pt x="382" y="45"/>
                </a:cubicBezTo>
                <a:cubicBezTo>
                  <a:pt x="382" y="45"/>
                  <a:pt x="381" y="45"/>
                  <a:pt x="380" y="45"/>
                </a:cubicBezTo>
                <a:cubicBezTo>
                  <a:pt x="380" y="45"/>
                  <a:pt x="380" y="45"/>
                  <a:pt x="380" y="45"/>
                </a:cubicBezTo>
                <a:cubicBezTo>
                  <a:pt x="379" y="45"/>
                  <a:pt x="378" y="45"/>
                  <a:pt x="377" y="45"/>
                </a:cubicBezTo>
                <a:cubicBezTo>
                  <a:pt x="377" y="45"/>
                  <a:pt x="376" y="46"/>
                  <a:pt x="377" y="46"/>
                </a:cubicBezTo>
                <a:cubicBezTo>
                  <a:pt x="375" y="46"/>
                  <a:pt x="375" y="48"/>
                  <a:pt x="374" y="49"/>
                </a:cubicBezTo>
                <a:cubicBezTo>
                  <a:pt x="375" y="50"/>
                  <a:pt x="374" y="50"/>
                  <a:pt x="375" y="51"/>
                </a:cubicBezTo>
                <a:cubicBezTo>
                  <a:pt x="376" y="52"/>
                  <a:pt x="379" y="51"/>
                  <a:pt x="380" y="53"/>
                </a:cubicBezTo>
                <a:cubicBezTo>
                  <a:pt x="383" y="53"/>
                  <a:pt x="386" y="54"/>
                  <a:pt x="389" y="56"/>
                </a:cubicBezTo>
                <a:cubicBezTo>
                  <a:pt x="387" y="56"/>
                  <a:pt x="383" y="53"/>
                  <a:pt x="379" y="55"/>
                </a:cubicBezTo>
                <a:cubicBezTo>
                  <a:pt x="376" y="54"/>
                  <a:pt x="374" y="53"/>
                  <a:pt x="370" y="54"/>
                </a:cubicBezTo>
                <a:cubicBezTo>
                  <a:pt x="369" y="54"/>
                  <a:pt x="370" y="55"/>
                  <a:pt x="369" y="55"/>
                </a:cubicBezTo>
                <a:cubicBezTo>
                  <a:pt x="368" y="55"/>
                  <a:pt x="368" y="55"/>
                  <a:pt x="368" y="55"/>
                </a:cubicBezTo>
                <a:cubicBezTo>
                  <a:pt x="367" y="55"/>
                  <a:pt x="366" y="57"/>
                  <a:pt x="368" y="57"/>
                </a:cubicBezTo>
                <a:cubicBezTo>
                  <a:pt x="368" y="57"/>
                  <a:pt x="368" y="57"/>
                  <a:pt x="368" y="56"/>
                </a:cubicBezTo>
                <a:cubicBezTo>
                  <a:pt x="370" y="58"/>
                  <a:pt x="371" y="61"/>
                  <a:pt x="376" y="59"/>
                </a:cubicBezTo>
                <a:cubicBezTo>
                  <a:pt x="375" y="60"/>
                  <a:pt x="376" y="61"/>
                  <a:pt x="377" y="61"/>
                </a:cubicBezTo>
                <a:cubicBezTo>
                  <a:pt x="374" y="61"/>
                  <a:pt x="371" y="60"/>
                  <a:pt x="368" y="59"/>
                </a:cubicBezTo>
                <a:cubicBezTo>
                  <a:pt x="367" y="60"/>
                  <a:pt x="368" y="60"/>
                  <a:pt x="367" y="61"/>
                </a:cubicBezTo>
                <a:cubicBezTo>
                  <a:pt x="366" y="61"/>
                  <a:pt x="365" y="60"/>
                  <a:pt x="364" y="60"/>
                </a:cubicBezTo>
                <a:cubicBezTo>
                  <a:pt x="364" y="61"/>
                  <a:pt x="364" y="62"/>
                  <a:pt x="364" y="62"/>
                </a:cubicBezTo>
                <a:cubicBezTo>
                  <a:pt x="365" y="63"/>
                  <a:pt x="366" y="62"/>
                  <a:pt x="367" y="62"/>
                </a:cubicBezTo>
                <a:cubicBezTo>
                  <a:pt x="369" y="63"/>
                  <a:pt x="371" y="65"/>
                  <a:pt x="373" y="65"/>
                </a:cubicBezTo>
                <a:cubicBezTo>
                  <a:pt x="373" y="66"/>
                  <a:pt x="372" y="63"/>
                  <a:pt x="370" y="65"/>
                </a:cubicBezTo>
                <a:cubicBezTo>
                  <a:pt x="368" y="64"/>
                  <a:pt x="366" y="63"/>
                  <a:pt x="364" y="64"/>
                </a:cubicBezTo>
                <a:cubicBezTo>
                  <a:pt x="365" y="66"/>
                  <a:pt x="369" y="66"/>
                  <a:pt x="371" y="68"/>
                </a:cubicBezTo>
                <a:cubicBezTo>
                  <a:pt x="371" y="68"/>
                  <a:pt x="371" y="69"/>
                  <a:pt x="370" y="69"/>
                </a:cubicBezTo>
                <a:cubicBezTo>
                  <a:pt x="371" y="69"/>
                  <a:pt x="370" y="68"/>
                  <a:pt x="370" y="68"/>
                </a:cubicBezTo>
                <a:cubicBezTo>
                  <a:pt x="367" y="67"/>
                  <a:pt x="365" y="66"/>
                  <a:pt x="361" y="67"/>
                </a:cubicBezTo>
                <a:cubicBezTo>
                  <a:pt x="360" y="67"/>
                  <a:pt x="362" y="67"/>
                  <a:pt x="361" y="67"/>
                </a:cubicBezTo>
                <a:cubicBezTo>
                  <a:pt x="360" y="68"/>
                  <a:pt x="360" y="68"/>
                  <a:pt x="359" y="68"/>
                </a:cubicBezTo>
                <a:cubicBezTo>
                  <a:pt x="347" y="65"/>
                  <a:pt x="332" y="67"/>
                  <a:pt x="320" y="65"/>
                </a:cubicBezTo>
                <a:cubicBezTo>
                  <a:pt x="320" y="66"/>
                  <a:pt x="319" y="65"/>
                  <a:pt x="318" y="66"/>
                </a:cubicBezTo>
                <a:cubicBezTo>
                  <a:pt x="312" y="65"/>
                  <a:pt x="306" y="66"/>
                  <a:pt x="301" y="64"/>
                </a:cubicBezTo>
                <a:cubicBezTo>
                  <a:pt x="304" y="67"/>
                  <a:pt x="309" y="67"/>
                  <a:pt x="313" y="69"/>
                </a:cubicBezTo>
                <a:cubicBezTo>
                  <a:pt x="317" y="71"/>
                  <a:pt x="320" y="74"/>
                  <a:pt x="325" y="74"/>
                </a:cubicBezTo>
                <a:cubicBezTo>
                  <a:pt x="326" y="75"/>
                  <a:pt x="327" y="75"/>
                  <a:pt x="328" y="76"/>
                </a:cubicBezTo>
                <a:cubicBezTo>
                  <a:pt x="329" y="76"/>
                  <a:pt x="331" y="77"/>
                  <a:pt x="333" y="77"/>
                </a:cubicBezTo>
                <a:cubicBezTo>
                  <a:pt x="334" y="79"/>
                  <a:pt x="335" y="79"/>
                  <a:pt x="336" y="80"/>
                </a:cubicBezTo>
                <a:cubicBezTo>
                  <a:pt x="336" y="81"/>
                  <a:pt x="335" y="81"/>
                  <a:pt x="334" y="81"/>
                </a:cubicBezTo>
                <a:cubicBezTo>
                  <a:pt x="333" y="82"/>
                  <a:pt x="334" y="83"/>
                  <a:pt x="335" y="83"/>
                </a:cubicBezTo>
                <a:cubicBezTo>
                  <a:pt x="333" y="84"/>
                  <a:pt x="332" y="82"/>
                  <a:pt x="330" y="83"/>
                </a:cubicBezTo>
                <a:cubicBezTo>
                  <a:pt x="332" y="84"/>
                  <a:pt x="334" y="86"/>
                  <a:pt x="336" y="86"/>
                </a:cubicBezTo>
                <a:cubicBezTo>
                  <a:pt x="336" y="87"/>
                  <a:pt x="334" y="87"/>
                  <a:pt x="333" y="87"/>
                </a:cubicBezTo>
                <a:cubicBezTo>
                  <a:pt x="334" y="88"/>
                  <a:pt x="334" y="89"/>
                  <a:pt x="333" y="89"/>
                </a:cubicBezTo>
                <a:cubicBezTo>
                  <a:pt x="335" y="91"/>
                  <a:pt x="338" y="91"/>
                  <a:pt x="340" y="93"/>
                </a:cubicBezTo>
                <a:cubicBezTo>
                  <a:pt x="344" y="93"/>
                  <a:pt x="349" y="94"/>
                  <a:pt x="347" y="98"/>
                </a:cubicBezTo>
                <a:cubicBezTo>
                  <a:pt x="347" y="98"/>
                  <a:pt x="346" y="98"/>
                  <a:pt x="345" y="99"/>
                </a:cubicBezTo>
                <a:cubicBezTo>
                  <a:pt x="346" y="98"/>
                  <a:pt x="344" y="98"/>
                  <a:pt x="344" y="96"/>
                </a:cubicBezTo>
                <a:cubicBezTo>
                  <a:pt x="343" y="97"/>
                  <a:pt x="344" y="98"/>
                  <a:pt x="342" y="98"/>
                </a:cubicBezTo>
                <a:cubicBezTo>
                  <a:pt x="343" y="97"/>
                  <a:pt x="343" y="97"/>
                  <a:pt x="343" y="96"/>
                </a:cubicBezTo>
                <a:cubicBezTo>
                  <a:pt x="343" y="95"/>
                  <a:pt x="342" y="96"/>
                  <a:pt x="341" y="95"/>
                </a:cubicBezTo>
                <a:cubicBezTo>
                  <a:pt x="341" y="95"/>
                  <a:pt x="341" y="96"/>
                  <a:pt x="341" y="96"/>
                </a:cubicBezTo>
                <a:cubicBezTo>
                  <a:pt x="340" y="96"/>
                  <a:pt x="340" y="96"/>
                  <a:pt x="340" y="95"/>
                </a:cubicBezTo>
                <a:cubicBezTo>
                  <a:pt x="337" y="96"/>
                  <a:pt x="335" y="97"/>
                  <a:pt x="332" y="95"/>
                </a:cubicBezTo>
                <a:cubicBezTo>
                  <a:pt x="333" y="96"/>
                  <a:pt x="332" y="96"/>
                  <a:pt x="331" y="96"/>
                </a:cubicBezTo>
                <a:cubicBezTo>
                  <a:pt x="331" y="96"/>
                  <a:pt x="332" y="95"/>
                  <a:pt x="331" y="95"/>
                </a:cubicBezTo>
                <a:cubicBezTo>
                  <a:pt x="330" y="95"/>
                  <a:pt x="332" y="95"/>
                  <a:pt x="332" y="94"/>
                </a:cubicBezTo>
                <a:cubicBezTo>
                  <a:pt x="333" y="95"/>
                  <a:pt x="337" y="97"/>
                  <a:pt x="336" y="94"/>
                </a:cubicBezTo>
                <a:cubicBezTo>
                  <a:pt x="333" y="92"/>
                  <a:pt x="329" y="92"/>
                  <a:pt x="326" y="90"/>
                </a:cubicBezTo>
                <a:cubicBezTo>
                  <a:pt x="326" y="91"/>
                  <a:pt x="325" y="91"/>
                  <a:pt x="324" y="91"/>
                </a:cubicBezTo>
                <a:cubicBezTo>
                  <a:pt x="324" y="91"/>
                  <a:pt x="324" y="91"/>
                  <a:pt x="324" y="92"/>
                </a:cubicBezTo>
                <a:cubicBezTo>
                  <a:pt x="324" y="92"/>
                  <a:pt x="325" y="92"/>
                  <a:pt x="326" y="92"/>
                </a:cubicBezTo>
                <a:cubicBezTo>
                  <a:pt x="326" y="93"/>
                  <a:pt x="327" y="93"/>
                  <a:pt x="327" y="93"/>
                </a:cubicBezTo>
                <a:cubicBezTo>
                  <a:pt x="327" y="93"/>
                  <a:pt x="327" y="94"/>
                  <a:pt x="327" y="94"/>
                </a:cubicBezTo>
                <a:cubicBezTo>
                  <a:pt x="328" y="95"/>
                  <a:pt x="328" y="94"/>
                  <a:pt x="329" y="94"/>
                </a:cubicBezTo>
                <a:cubicBezTo>
                  <a:pt x="330" y="94"/>
                  <a:pt x="329" y="96"/>
                  <a:pt x="329" y="96"/>
                </a:cubicBezTo>
                <a:cubicBezTo>
                  <a:pt x="328" y="96"/>
                  <a:pt x="328" y="96"/>
                  <a:pt x="328" y="95"/>
                </a:cubicBezTo>
                <a:cubicBezTo>
                  <a:pt x="327" y="95"/>
                  <a:pt x="327" y="95"/>
                  <a:pt x="326" y="95"/>
                </a:cubicBezTo>
                <a:cubicBezTo>
                  <a:pt x="326" y="96"/>
                  <a:pt x="328" y="96"/>
                  <a:pt x="329" y="97"/>
                </a:cubicBezTo>
                <a:cubicBezTo>
                  <a:pt x="328" y="97"/>
                  <a:pt x="327" y="98"/>
                  <a:pt x="326" y="97"/>
                </a:cubicBezTo>
                <a:cubicBezTo>
                  <a:pt x="327" y="98"/>
                  <a:pt x="326" y="98"/>
                  <a:pt x="327" y="99"/>
                </a:cubicBezTo>
                <a:cubicBezTo>
                  <a:pt x="328" y="99"/>
                  <a:pt x="329" y="100"/>
                  <a:pt x="330" y="100"/>
                </a:cubicBezTo>
                <a:cubicBezTo>
                  <a:pt x="329" y="101"/>
                  <a:pt x="327" y="101"/>
                  <a:pt x="326" y="100"/>
                </a:cubicBezTo>
                <a:cubicBezTo>
                  <a:pt x="325" y="102"/>
                  <a:pt x="326" y="102"/>
                  <a:pt x="327" y="104"/>
                </a:cubicBezTo>
                <a:cubicBezTo>
                  <a:pt x="325" y="104"/>
                  <a:pt x="326" y="104"/>
                  <a:pt x="325" y="104"/>
                </a:cubicBezTo>
                <a:cubicBezTo>
                  <a:pt x="326" y="105"/>
                  <a:pt x="327" y="106"/>
                  <a:pt x="329" y="106"/>
                </a:cubicBezTo>
                <a:cubicBezTo>
                  <a:pt x="327" y="106"/>
                  <a:pt x="324" y="105"/>
                  <a:pt x="323" y="105"/>
                </a:cubicBezTo>
                <a:cubicBezTo>
                  <a:pt x="322" y="106"/>
                  <a:pt x="323" y="106"/>
                  <a:pt x="322" y="106"/>
                </a:cubicBezTo>
                <a:cubicBezTo>
                  <a:pt x="323" y="106"/>
                  <a:pt x="323" y="107"/>
                  <a:pt x="324" y="108"/>
                </a:cubicBezTo>
                <a:cubicBezTo>
                  <a:pt x="327" y="109"/>
                  <a:pt x="333" y="108"/>
                  <a:pt x="336" y="110"/>
                </a:cubicBezTo>
                <a:cubicBezTo>
                  <a:pt x="332" y="109"/>
                  <a:pt x="326" y="111"/>
                  <a:pt x="322" y="109"/>
                </a:cubicBezTo>
                <a:cubicBezTo>
                  <a:pt x="321" y="110"/>
                  <a:pt x="322" y="110"/>
                  <a:pt x="323" y="110"/>
                </a:cubicBezTo>
                <a:cubicBezTo>
                  <a:pt x="317" y="110"/>
                  <a:pt x="312" y="109"/>
                  <a:pt x="307" y="107"/>
                </a:cubicBezTo>
                <a:cubicBezTo>
                  <a:pt x="304" y="107"/>
                  <a:pt x="300" y="106"/>
                  <a:pt x="297" y="105"/>
                </a:cubicBezTo>
                <a:cubicBezTo>
                  <a:pt x="298" y="105"/>
                  <a:pt x="300" y="106"/>
                  <a:pt x="302" y="105"/>
                </a:cubicBezTo>
                <a:cubicBezTo>
                  <a:pt x="302" y="105"/>
                  <a:pt x="303" y="105"/>
                  <a:pt x="303" y="105"/>
                </a:cubicBezTo>
                <a:cubicBezTo>
                  <a:pt x="302" y="103"/>
                  <a:pt x="301" y="104"/>
                  <a:pt x="300" y="103"/>
                </a:cubicBezTo>
                <a:cubicBezTo>
                  <a:pt x="298" y="104"/>
                  <a:pt x="296" y="101"/>
                  <a:pt x="294" y="102"/>
                </a:cubicBezTo>
                <a:cubicBezTo>
                  <a:pt x="294" y="102"/>
                  <a:pt x="294" y="101"/>
                  <a:pt x="294" y="101"/>
                </a:cubicBezTo>
                <a:cubicBezTo>
                  <a:pt x="294" y="101"/>
                  <a:pt x="292" y="102"/>
                  <a:pt x="292" y="101"/>
                </a:cubicBezTo>
                <a:cubicBezTo>
                  <a:pt x="297" y="101"/>
                  <a:pt x="301" y="103"/>
                  <a:pt x="307" y="103"/>
                </a:cubicBezTo>
                <a:cubicBezTo>
                  <a:pt x="307" y="103"/>
                  <a:pt x="307" y="103"/>
                  <a:pt x="306" y="102"/>
                </a:cubicBezTo>
                <a:cubicBezTo>
                  <a:pt x="306" y="102"/>
                  <a:pt x="307" y="102"/>
                  <a:pt x="308" y="102"/>
                </a:cubicBezTo>
                <a:cubicBezTo>
                  <a:pt x="292" y="96"/>
                  <a:pt x="273" y="94"/>
                  <a:pt x="255" y="92"/>
                </a:cubicBezTo>
                <a:cubicBezTo>
                  <a:pt x="255" y="93"/>
                  <a:pt x="257" y="92"/>
                  <a:pt x="258" y="93"/>
                </a:cubicBezTo>
                <a:cubicBezTo>
                  <a:pt x="258" y="93"/>
                  <a:pt x="259" y="93"/>
                  <a:pt x="259" y="93"/>
                </a:cubicBezTo>
                <a:cubicBezTo>
                  <a:pt x="259" y="94"/>
                  <a:pt x="263" y="93"/>
                  <a:pt x="264" y="94"/>
                </a:cubicBezTo>
                <a:cubicBezTo>
                  <a:pt x="264" y="94"/>
                  <a:pt x="264" y="94"/>
                  <a:pt x="264" y="93"/>
                </a:cubicBezTo>
                <a:cubicBezTo>
                  <a:pt x="266" y="94"/>
                  <a:pt x="271" y="95"/>
                  <a:pt x="275" y="95"/>
                </a:cubicBezTo>
                <a:cubicBezTo>
                  <a:pt x="275" y="96"/>
                  <a:pt x="276" y="96"/>
                  <a:pt x="277" y="96"/>
                </a:cubicBezTo>
                <a:cubicBezTo>
                  <a:pt x="277" y="95"/>
                  <a:pt x="275" y="96"/>
                  <a:pt x="275" y="95"/>
                </a:cubicBezTo>
                <a:cubicBezTo>
                  <a:pt x="277" y="95"/>
                  <a:pt x="278" y="95"/>
                  <a:pt x="278" y="96"/>
                </a:cubicBezTo>
                <a:cubicBezTo>
                  <a:pt x="278" y="96"/>
                  <a:pt x="278" y="96"/>
                  <a:pt x="277" y="96"/>
                </a:cubicBezTo>
                <a:cubicBezTo>
                  <a:pt x="280" y="97"/>
                  <a:pt x="282" y="98"/>
                  <a:pt x="286" y="98"/>
                </a:cubicBezTo>
                <a:cubicBezTo>
                  <a:pt x="284" y="99"/>
                  <a:pt x="281" y="96"/>
                  <a:pt x="280" y="98"/>
                </a:cubicBezTo>
                <a:cubicBezTo>
                  <a:pt x="279" y="97"/>
                  <a:pt x="277" y="99"/>
                  <a:pt x="276" y="97"/>
                </a:cubicBezTo>
                <a:cubicBezTo>
                  <a:pt x="276" y="98"/>
                  <a:pt x="275" y="97"/>
                  <a:pt x="275" y="98"/>
                </a:cubicBezTo>
                <a:cubicBezTo>
                  <a:pt x="275" y="97"/>
                  <a:pt x="273" y="98"/>
                  <a:pt x="273" y="97"/>
                </a:cubicBezTo>
                <a:cubicBezTo>
                  <a:pt x="273" y="97"/>
                  <a:pt x="272" y="97"/>
                  <a:pt x="272" y="97"/>
                </a:cubicBezTo>
                <a:cubicBezTo>
                  <a:pt x="272" y="97"/>
                  <a:pt x="271" y="97"/>
                  <a:pt x="271" y="97"/>
                </a:cubicBezTo>
                <a:cubicBezTo>
                  <a:pt x="266" y="97"/>
                  <a:pt x="259" y="95"/>
                  <a:pt x="254" y="95"/>
                </a:cubicBezTo>
                <a:cubicBezTo>
                  <a:pt x="252" y="94"/>
                  <a:pt x="249" y="94"/>
                  <a:pt x="248" y="94"/>
                </a:cubicBezTo>
                <a:cubicBezTo>
                  <a:pt x="246" y="94"/>
                  <a:pt x="245" y="95"/>
                  <a:pt x="247" y="95"/>
                </a:cubicBezTo>
                <a:cubicBezTo>
                  <a:pt x="248" y="95"/>
                  <a:pt x="251" y="94"/>
                  <a:pt x="251" y="96"/>
                </a:cubicBezTo>
                <a:cubicBezTo>
                  <a:pt x="241" y="95"/>
                  <a:pt x="234" y="95"/>
                  <a:pt x="224" y="94"/>
                </a:cubicBezTo>
                <a:cubicBezTo>
                  <a:pt x="223" y="95"/>
                  <a:pt x="224" y="95"/>
                  <a:pt x="223" y="95"/>
                </a:cubicBezTo>
                <a:cubicBezTo>
                  <a:pt x="223" y="95"/>
                  <a:pt x="224" y="95"/>
                  <a:pt x="223" y="95"/>
                </a:cubicBezTo>
                <a:cubicBezTo>
                  <a:pt x="223" y="94"/>
                  <a:pt x="222" y="95"/>
                  <a:pt x="222" y="94"/>
                </a:cubicBezTo>
                <a:cubicBezTo>
                  <a:pt x="222" y="95"/>
                  <a:pt x="221" y="94"/>
                  <a:pt x="220" y="94"/>
                </a:cubicBezTo>
                <a:cubicBezTo>
                  <a:pt x="218" y="94"/>
                  <a:pt x="217" y="95"/>
                  <a:pt x="216" y="94"/>
                </a:cubicBezTo>
                <a:cubicBezTo>
                  <a:pt x="215" y="94"/>
                  <a:pt x="216" y="95"/>
                  <a:pt x="215" y="94"/>
                </a:cubicBezTo>
                <a:cubicBezTo>
                  <a:pt x="214" y="95"/>
                  <a:pt x="213" y="94"/>
                  <a:pt x="212" y="94"/>
                </a:cubicBezTo>
                <a:cubicBezTo>
                  <a:pt x="210" y="95"/>
                  <a:pt x="207" y="93"/>
                  <a:pt x="204" y="94"/>
                </a:cubicBezTo>
                <a:cubicBezTo>
                  <a:pt x="208" y="95"/>
                  <a:pt x="214" y="95"/>
                  <a:pt x="218" y="95"/>
                </a:cubicBezTo>
                <a:cubicBezTo>
                  <a:pt x="219" y="95"/>
                  <a:pt x="218" y="95"/>
                  <a:pt x="219" y="95"/>
                </a:cubicBezTo>
                <a:cubicBezTo>
                  <a:pt x="220" y="95"/>
                  <a:pt x="221" y="95"/>
                  <a:pt x="222" y="95"/>
                </a:cubicBezTo>
                <a:cubicBezTo>
                  <a:pt x="222" y="95"/>
                  <a:pt x="222" y="96"/>
                  <a:pt x="221" y="96"/>
                </a:cubicBezTo>
                <a:cubicBezTo>
                  <a:pt x="220" y="96"/>
                  <a:pt x="220" y="95"/>
                  <a:pt x="220" y="95"/>
                </a:cubicBezTo>
                <a:cubicBezTo>
                  <a:pt x="218" y="97"/>
                  <a:pt x="215" y="95"/>
                  <a:pt x="212" y="97"/>
                </a:cubicBezTo>
                <a:cubicBezTo>
                  <a:pt x="212" y="96"/>
                  <a:pt x="212" y="96"/>
                  <a:pt x="212" y="96"/>
                </a:cubicBezTo>
                <a:cubicBezTo>
                  <a:pt x="211" y="96"/>
                  <a:pt x="210" y="96"/>
                  <a:pt x="209" y="96"/>
                </a:cubicBezTo>
                <a:cubicBezTo>
                  <a:pt x="208" y="96"/>
                  <a:pt x="210" y="97"/>
                  <a:pt x="209" y="97"/>
                </a:cubicBezTo>
                <a:cubicBezTo>
                  <a:pt x="209" y="98"/>
                  <a:pt x="211" y="97"/>
                  <a:pt x="211" y="98"/>
                </a:cubicBezTo>
                <a:cubicBezTo>
                  <a:pt x="211" y="98"/>
                  <a:pt x="210" y="98"/>
                  <a:pt x="210" y="99"/>
                </a:cubicBezTo>
                <a:cubicBezTo>
                  <a:pt x="211" y="99"/>
                  <a:pt x="213" y="99"/>
                  <a:pt x="214" y="99"/>
                </a:cubicBezTo>
                <a:cubicBezTo>
                  <a:pt x="214" y="101"/>
                  <a:pt x="212" y="99"/>
                  <a:pt x="211" y="99"/>
                </a:cubicBezTo>
                <a:cubicBezTo>
                  <a:pt x="211" y="100"/>
                  <a:pt x="214" y="100"/>
                  <a:pt x="214" y="101"/>
                </a:cubicBezTo>
                <a:cubicBezTo>
                  <a:pt x="217" y="100"/>
                  <a:pt x="219" y="102"/>
                  <a:pt x="221" y="101"/>
                </a:cubicBezTo>
                <a:cubicBezTo>
                  <a:pt x="222" y="102"/>
                  <a:pt x="225" y="101"/>
                  <a:pt x="225" y="102"/>
                </a:cubicBezTo>
                <a:cubicBezTo>
                  <a:pt x="232" y="101"/>
                  <a:pt x="237" y="103"/>
                  <a:pt x="243" y="103"/>
                </a:cubicBezTo>
                <a:cubicBezTo>
                  <a:pt x="243" y="102"/>
                  <a:pt x="241" y="102"/>
                  <a:pt x="241" y="100"/>
                </a:cubicBezTo>
                <a:cubicBezTo>
                  <a:pt x="239" y="99"/>
                  <a:pt x="237" y="100"/>
                  <a:pt x="235" y="99"/>
                </a:cubicBezTo>
                <a:cubicBezTo>
                  <a:pt x="236" y="99"/>
                  <a:pt x="239" y="99"/>
                  <a:pt x="241" y="99"/>
                </a:cubicBezTo>
                <a:cubicBezTo>
                  <a:pt x="242" y="98"/>
                  <a:pt x="245" y="100"/>
                  <a:pt x="247" y="98"/>
                </a:cubicBezTo>
                <a:cubicBezTo>
                  <a:pt x="250" y="101"/>
                  <a:pt x="254" y="100"/>
                  <a:pt x="257" y="101"/>
                </a:cubicBezTo>
                <a:cubicBezTo>
                  <a:pt x="255" y="102"/>
                  <a:pt x="254" y="101"/>
                  <a:pt x="253" y="100"/>
                </a:cubicBezTo>
                <a:cubicBezTo>
                  <a:pt x="252" y="102"/>
                  <a:pt x="251" y="100"/>
                  <a:pt x="249" y="100"/>
                </a:cubicBezTo>
                <a:cubicBezTo>
                  <a:pt x="249" y="100"/>
                  <a:pt x="249" y="101"/>
                  <a:pt x="249" y="101"/>
                </a:cubicBezTo>
                <a:cubicBezTo>
                  <a:pt x="248" y="101"/>
                  <a:pt x="249" y="102"/>
                  <a:pt x="249" y="102"/>
                </a:cubicBezTo>
                <a:cubicBezTo>
                  <a:pt x="248" y="102"/>
                  <a:pt x="246" y="103"/>
                  <a:pt x="246" y="104"/>
                </a:cubicBezTo>
                <a:cubicBezTo>
                  <a:pt x="247" y="103"/>
                  <a:pt x="249" y="103"/>
                  <a:pt x="249" y="104"/>
                </a:cubicBezTo>
                <a:cubicBezTo>
                  <a:pt x="249" y="105"/>
                  <a:pt x="247" y="104"/>
                  <a:pt x="246" y="105"/>
                </a:cubicBezTo>
                <a:cubicBezTo>
                  <a:pt x="245" y="103"/>
                  <a:pt x="243" y="105"/>
                  <a:pt x="242" y="105"/>
                </a:cubicBezTo>
                <a:cubicBezTo>
                  <a:pt x="242" y="104"/>
                  <a:pt x="242" y="105"/>
                  <a:pt x="243" y="104"/>
                </a:cubicBezTo>
                <a:cubicBezTo>
                  <a:pt x="241" y="103"/>
                  <a:pt x="239" y="105"/>
                  <a:pt x="239" y="104"/>
                </a:cubicBezTo>
                <a:cubicBezTo>
                  <a:pt x="239" y="104"/>
                  <a:pt x="238" y="104"/>
                  <a:pt x="238" y="104"/>
                </a:cubicBezTo>
                <a:cubicBezTo>
                  <a:pt x="239" y="105"/>
                  <a:pt x="240" y="105"/>
                  <a:pt x="242" y="104"/>
                </a:cubicBezTo>
                <a:cubicBezTo>
                  <a:pt x="242" y="105"/>
                  <a:pt x="242" y="105"/>
                  <a:pt x="242" y="105"/>
                </a:cubicBezTo>
                <a:cubicBezTo>
                  <a:pt x="243" y="106"/>
                  <a:pt x="246" y="105"/>
                  <a:pt x="247" y="107"/>
                </a:cubicBezTo>
                <a:cubicBezTo>
                  <a:pt x="248" y="106"/>
                  <a:pt x="251" y="106"/>
                  <a:pt x="251" y="107"/>
                </a:cubicBezTo>
                <a:cubicBezTo>
                  <a:pt x="252" y="106"/>
                  <a:pt x="254" y="107"/>
                  <a:pt x="254" y="107"/>
                </a:cubicBezTo>
                <a:cubicBezTo>
                  <a:pt x="255" y="107"/>
                  <a:pt x="259" y="107"/>
                  <a:pt x="261" y="108"/>
                </a:cubicBezTo>
                <a:cubicBezTo>
                  <a:pt x="260" y="109"/>
                  <a:pt x="260" y="107"/>
                  <a:pt x="260" y="108"/>
                </a:cubicBezTo>
                <a:cubicBezTo>
                  <a:pt x="260" y="108"/>
                  <a:pt x="260" y="108"/>
                  <a:pt x="260" y="108"/>
                </a:cubicBezTo>
                <a:cubicBezTo>
                  <a:pt x="260" y="109"/>
                  <a:pt x="262" y="109"/>
                  <a:pt x="262" y="108"/>
                </a:cubicBezTo>
                <a:cubicBezTo>
                  <a:pt x="263" y="109"/>
                  <a:pt x="267" y="109"/>
                  <a:pt x="269" y="109"/>
                </a:cubicBezTo>
                <a:cubicBezTo>
                  <a:pt x="269" y="109"/>
                  <a:pt x="269" y="109"/>
                  <a:pt x="269" y="110"/>
                </a:cubicBezTo>
                <a:cubicBezTo>
                  <a:pt x="270" y="109"/>
                  <a:pt x="269" y="109"/>
                  <a:pt x="270" y="110"/>
                </a:cubicBezTo>
                <a:cubicBezTo>
                  <a:pt x="271" y="111"/>
                  <a:pt x="273" y="110"/>
                  <a:pt x="274" y="110"/>
                </a:cubicBezTo>
                <a:cubicBezTo>
                  <a:pt x="274" y="111"/>
                  <a:pt x="273" y="111"/>
                  <a:pt x="272" y="110"/>
                </a:cubicBezTo>
                <a:cubicBezTo>
                  <a:pt x="272" y="111"/>
                  <a:pt x="272" y="111"/>
                  <a:pt x="272" y="111"/>
                </a:cubicBezTo>
                <a:cubicBezTo>
                  <a:pt x="272" y="112"/>
                  <a:pt x="274" y="111"/>
                  <a:pt x="274" y="112"/>
                </a:cubicBezTo>
                <a:cubicBezTo>
                  <a:pt x="272" y="111"/>
                  <a:pt x="269" y="111"/>
                  <a:pt x="266" y="111"/>
                </a:cubicBezTo>
                <a:cubicBezTo>
                  <a:pt x="270" y="112"/>
                  <a:pt x="276" y="112"/>
                  <a:pt x="281" y="113"/>
                </a:cubicBezTo>
                <a:cubicBezTo>
                  <a:pt x="280" y="111"/>
                  <a:pt x="277" y="113"/>
                  <a:pt x="276" y="112"/>
                </a:cubicBezTo>
                <a:cubicBezTo>
                  <a:pt x="277" y="111"/>
                  <a:pt x="276" y="111"/>
                  <a:pt x="277" y="111"/>
                </a:cubicBezTo>
                <a:cubicBezTo>
                  <a:pt x="277" y="111"/>
                  <a:pt x="277" y="111"/>
                  <a:pt x="277" y="112"/>
                </a:cubicBezTo>
                <a:cubicBezTo>
                  <a:pt x="277" y="112"/>
                  <a:pt x="278" y="111"/>
                  <a:pt x="277" y="111"/>
                </a:cubicBezTo>
                <a:cubicBezTo>
                  <a:pt x="278" y="111"/>
                  <a:pt x="279" y="111"/>
                  <a:pt x="280" y="111"/>
                </a:cubicBezTo>
                <a:cubicBezTo>
                  <a:pt x="280" y="110"/>
                  <a:pt x="276" y="111"/>
                  <a:pt x="276" y="110"/>
                </a:cubicBezTo>
                <a:cubicBezTo>
                  <a:pt x="273" y="110"/>
                  <a:pt x="271" y="109"/>
                  <a:pt x="269" y="109"/>
                </a:cubicBezTo>
                <a:cubicBezTo>
                  <a:pt x="270" y="108"/>
                  <a:pt x="271" y="109"/>
                  <a:pt x="273" y="109"/>
                </a:cubicBezTo>
                <a:cubicBezTo>
                  <a:pt x="278" y="110"/>
                  <a:pt x="282" y="111"/>
                  <a:pt x="288" y="110"/>
                </a:cubicBezTo>
                <a:cubicBezTo>
                  <a:pt x="291" y="112"/>
                  <a:pt x="296" y="110"/>
                  <a:pt x="298" y="113"/>
                </a:cubicBezTo>
                <a:cubicBezTo>
                  <a:pt x="303" y="112"/>
                  <a:pt x="306" y="113"/>
                  <a:pt x="310" y="114"/>
                </a:cubicBezTo>
                <a:cubicBezTo>
                  <a:pt x="311" y="114"/>
                  <a:pt x="311" y="114"/>
                  <a:pt x="311" y="115"/>
                </a:cubicBezTo>
                <a:cubicBezTo>
                  <a:pt x="312" y="115"/>
                  <a:pt x="315" y="115"/>
                  <a:pt x="315" y="116"/>
                </a:cubicBezTo>
                <a:cubicBezTo>
                  <a:pt x="317" y="116"/>
                  <a:pt x="319" y="115"/>
                  <a:pt x="321" y="116"/>
                </a:cubicBezTo>
                <a:cubicBezTo>
                  <a:pt x="322" y="116"/>
                  <a:pt x="322" y="117"/>
                  <a:pt x="323" y="117"/>
                </a:cubicBezTo>
                <a:cubicBezTo>
                  <a:pt x="323" y="117"/>
                  <a:pt x="324" y="117"/>
                  <a:pt x="325" y="117"/>
                </a:cubicBezTo>
                <a:cubicBezTo>
                  <a:pt x="326" y="117"/>
                  <a:pt x="326" y="118"/>
                  <a:pt x="327" y="118"/>
                </a:cubicBezTo>
                <a:cubicBezTo>
                  <a:pt x="328" y="119"/>
                  <a:pt x="331" y="119"/>
                  <a:pt x="332" y="119"/>
                </a:cubicBezTo>
                <a:cubicBezTo>
                  <a:pt x="333" y="119"/>
                  <a:pt x="333" y="120"/>
                  <a:pt x="333" y="120"/>
                </a:cubicBezTo>
                <a:cubicBezTo>
                  <a:pt x="333" y="120"/>
                  <a:pt x="334" y="120"/>
                  <a:pt x="334" y="120"/>
                </a:cubicBezTo>
                <a:cubicBezTo>
                  <a:pt x="334" y="120"/>
                  <a:pt x="334" y="120"/>
                  <a:pt x="333" y="120"/>
                </a:cubicBezTo>
                <a:cubicBezTo>
                  <a:pt x="334" y="121"/>
                  <a:pt x="336" y="121"/>
                  <a:pt x="336" y="122"/>
                </a:cubicBezTo>
                <a:cubicBezTo>
                  <a:pt x="330" y="122"/>
                  <a:pt x="325" y="120"/>
                  <a:pt x="319" y="120"/>
                </a:cubicBezTo>
                <a:cubicBezTo>
                  <a:pt x="319" y="119"/>
                  <a:pt x="319" y="119"/>
                  <a:pt x="319" y="119"/>
                </a:cubicBezTo>
                <a:cubicBezTo>
                  <a:pt x="309" y="118"/>
                  <a:pt x="299" y="117"/>
                  <a:pt x="289" y="115"/>
                </a:cubicBezTo>
                <a:cubicBezTo>
                  <a:pt x="289" y="115"/>
                  <a:pt x="290" y="115"/>
                  <a:pt x="291" y="115"/>
                </a:cubicBezTo>
                <a:cubicBezTo>
                  <a:pt x="290" y="114"/>
                  <a:pt x="289" y="115"/>
                  <a:pt x="289" y="115"/>
                </a:cubicBezTo>
                <a:cubicBezTo>
                  <a:pt x="288" y="115"/>
                  <a:pt x="287" y="115"/>
                  <a:pt x="288" y="115"/>
                </a:cubicBezTo>
                <a:cubicBezTo>
                  <a:pt x="287" y="115"/>
                  <a:pt x="287" y="115"/>
                  <a:pt x="287" y="115"/>
                </a:cubicBezTo>
                <a:cubicBezTo>
                  <a:pt x="286" y="115"/>
                  <a:pt x="286" y="115"/>
                  <a:pt x="285" y="114"/>
                </a:cubicBezTo>
                <a:cubicBezTo>
                  <a:pt x="285" y="115"/>
                  <a:pt x="284" y="115"/>
                  <a:pt x="284" y="115"/>
                </a:cubicBezTo>
                <a:cubicBezTo>
                  <a:pt x="283" y="115"/>
                  <a:pt x="283" y="114"/>
                  <a:pt x="284" y="114"/>
                </a:cubicBezTo>
                <a:cubicBezTo>
                  <a:pt x="283" y="114"/>
                  <a:pt x="283" y="115"/>
                  <a:pt x="281" y="115"/>
                </a:cubicBezTo>
                <a:cubicBezTo>
                  <a:pt x="281" y="114"/>
                  <a:pt x="282" y="115"/>
                  <a:pt x="282" y="115"/>
                </a:cubicBezTo>
                <a:cubicBezTo>
                  <a:pt x="277" y="113"/>
                  <a:pt x="274" y="113"/>
                  <a:pt x="269" y="113"/>
                </a:cubicBezTo>
                <a:cubicBezTo>
                  <a:pt x="269" y="112"/>
                  <a:pt x="268" y="112"/>
                  <a:pt x="268" y="112"/>
                </a:cubicBezTo>
                <a:cubicBezTo>
                  <a:pt x="267" y="112"/>
                  <a:pt x="268" y="113"/>
                  <a:pt x="268" y="113"/>
                </a:cubicBezTo>
                <a:cubicBezTo>
                  <a:pt x="264" y="112"/>
                  <a:pt x="261" y="112"/>
                  <a:pt x="258" y="112"/>
                </a:cubicBezTo>
                <a:cubicBezTo>
                  <a:pt x="258" y="112"/>
                  <a:pt x="258" y="112"/>
                  <a:pt x="259" y="112"/>
                </a:cubicBezTo>
                <a:cubicBezTo>
                  <a:pt x="258" y="112"/>
                  <a:pt x="256" y="112"/>
                  <a:pt x="255" y="112"/>
                </a:cubicBezTo>
                <a:cubicBezTo>
                  <a:pt x="255" y="111"/>
                  <a:pt x="255" y="111"/>
                  <a:pt x="254" y="111"/>
                </a:cubicBezTo>
                <a:cubicBezTo>
                  <a:pt x="254" y="112"/>
                  <a:pt x="256" y="112"/>
                  <a:pt x="257" y="112"/>
                </a:cubicBezTo>
                <a:cubicBezTo>
                  <a:pt x="256" y="113"/>
                  <a:pt x="255" y="112"/>
                  <a:pt x="254" y="113"/>
                </a:cubicBezTo>
                <a:cubicBezTo>
                  <a:pt x="255" y="113"/>
                  <a:pt x="257" y="114"/>
                  <a:pt x="258" y="113"/>
                </a:cubicBezTo>
                <a:cubicBezTo>
                  <a:pt x="264" y="115"/>
                  <a:pt x="273" y="114"/>
                  <a:pt x="280" y="116"/>
                </a:cubicBezTo>
                <a:cubicBezTo>
                  <a:pt x="286" y="116"/>
                  <a:pt x="292" y="118"/>
                  <a:pt x="298" y="118"/>
                </a:cubicBezTo>
                <a:cubicBezTo>
                  <a:pt x="300" y="119"/>
                  <a:pt x="303" y="119"/>
                  <a:pt x="307" y="120"/>
                </a:cubicBezTo>
                <a:cubicBezTo>
                  <a:pt x="306" y="119"/>
                  <a:pt x="305" y="120"/>
                  <a:pt x="304" y="119"/>
                </a:cubicBezTo>
                <a:cubicBezTo>
                  <a:pt x="318" y="121"/>
                  <a:pt x="333" y="124"/>
                  <a:pt x="347" y="127"/>
                </a:cubicBezTo>
                <a:cubicBezTo>
                  <a:pt x="344" y="128"/>
                  <a:pt x="341" y="126"/>
                  <a:pt x="338" y="126"/>
                </a:cubicBezTo>
                <a:cubicBezTo>
                  <a:pt x="340" y="128"/>
                  <a:pt x="344" y="128"/>
                  <a:pt x="348" y="129"/>
                </a:cubicBezTo>
                <a:cubicBezTo>
                  <a:pt x="348" y="129"/>
                  <a:pt x="350" y="129"/>
                  <a:pt x="350" y="130"/>
                </a:cubicBezTo>
                <a:cubicBezTo>
                  <a:pt x="347" y="129"/>
                  <a:pt x="345" y="129"/>
                  <a:pt x="342" y="128"/>
                </a:cubicBezTo>
                <a:cubicBezTo>
                  <a:pt x="342" y="128"/>
                  <a:pt x="342" y="129"/>
                  <a:pt x="342" y="129"/>
                </a:cubicBezTo>
                <a:cubicBezTo>
                  <a:pt x="339" y="129"/>
                  <a:pt x="335" y="129"/>
                  <a:pt x="331" y="127"/>
                </a:cubicBezTo>
                <a:cubicBezTo>
                  <a:pt x="329" y="127"/>
                  <a:pt x="324" y="127"/>
                  <a:pt x="321" y="126"/>
                </a:cubicBezTo>
                <a:cubicBezTo>
                  <a:pt x="319" y="126"/>
                  <a:pt x="317" y="125"/>
                  <a:pt x="315" y="125"/>
                </a:cubicBezTo>
                <a:cubicBezTo>
                  <a:pt x="314" y="125"/>
                  <a:pt x="312" y="125"/>
                  <a:pt x="311" y="124"/>
                </a:cubicBezTo>
                <a:cubicBezTo>
                  <a:pt x="311" y="125"/>
                  <a:pt x="310" y="124"/>
                  <a:pt x="310" y="125"/>
                </a:cubicBezTo>
                <a:cubicBezTo>
                  <a:pt x="310" y="124"/>
                  <a:pt x="309" y="124"/>
                  <a:pt x="309" y="124"/>
                </a:cubicBezTo>
                <a:cubicBezTo>
                  <a:pt x="310" y="124"/>
                  <a:pt x="311" y="124"/>
                  <a:pt x="313" y="124"/>
                </a:cubicBezTo>
                <a:cubicBezTo>
                  <a:pt x="308" y="123"/>
                  <a:pt x="304" y="122"/>
                  <a:pt x="299" y="121"/>
                </a:cubicBezTo>
                <a:cubicBezTo>
                  <a:pt x="298" y="122"/>
                  <a:pt x="299" y="123"/>
                  <a:pt x="298" y="123"/>
                </a:cubicBezTo>
                <a:cubicBezTo>
                  <a:pt x="298" y="122"/>
                  <a:pt x="297" y="123"/>
                  <a:pt x="297" y="122"/>
                </a:cubicBezTo>
                <a:cubicBezTo>
                  <a:pt x="296" y="122"/>
                  <a:pt x="296" y="123"/>
                  <a:pt x="296" y="123"/>
                </a:cubicBezTo>
                <a:cubicBezTo>
                  <a:pt x="296" y="122"/>
                  <a:pt x="294" y="123"/>
                  <a:pt x="294" y="122"/>
                </a:cubicBezTo>
                <a:cubicBezTo>
                  <a:pt x="294" y="122"/>
                  <a:pt x="294" y="123"/>
                  <a:pt x="294" y="123"/>
                </a:cubicBezTo>
                <a:cubicBezTo>
                  <a:pt x="294" y="123"/>
                  <a:pt x="293" y="122"/>
                  <a:pt x="293" y="123"/>
                </a:cubicBezTo>
                <a:cubicBezTo>
                  <a:pt x="292" y="122"/>
                  <a:pt x="294" y="123"/>
                  <a:pt x="293" y="122"/>
                </a:cubicBezTo>
                <a:cubicBezTo>
                  <a:pt x="293" y="122"/>
                  <a:pt x="291" y="122"/>
                  <a:pt x="291" y="122"/>
                </a:cubicBezTo>
                <a:cubicBezTo>
                  <a:pt x="291" y="123"/>
                  <a:pt x="292" y="122"/>
                  <a:pt x="292" y="123"/>
                </a:cubicBezTo>
                <a:cubicBezTo>
                  <a:pt x="290" y="123"/>
                  <a:pt x="290" y="124"/>
                  <a:pt x="288" y="123"/>
                </a:cubicBezTo>
                <a:cubicBezTo>
                  <a:pt x="288" y="123"/>
                  <a:pt x="288" y="124"/>
                  <a:pt x="288" y="124"/>
                </a:cubicBezTo>
                <a:cubicBezTo>
                  <a:pt x="284" y="124"/>
                  <a:pt x="279" y="124"/>
                  <a:pt x="274" y="124"/>
                </a:cubicBezTo>
                <a:cubicBezTo>
                  <a:pt x="281" y="126"/>
                  <a:pt x="290" y="127"/>
                  <a:pt x="298" y="129"/>
                </a:cubicBezTo>
                <a:cubicBezTo>
                  <a:pt x="298" y="129"/>
                  <a:pt x="299" y="129"/>
                  <a:pt x="299" y="128"/>
                </a:cubicBezTo>
                <a:cubicBezTo>
                  <a:pt x="303" y="129"/>
                  <a:pt x="307" y="131"/>
                  <a:pt x="312" y="130"/>
                </a:cubicBezTo>
                <a:cubicBezTo>
                  <a:pt x="309" y="129"/>
                  <a:pt x="305" y="129"/>
                  <a:pt x="303" y="128"/>
                </a:cubicBezTo>
                <a:cubicBezTo>
                  <a:pt x="304" y="127"/>
                  <a:pt x="302" y="128"/>
                  <a:pt x="303" y="127"/>
                </a:cubicBezTo>
                <a:cubicBezTo>
                  <a:pt x="308" y="128"/>
                  <a:pt x="314" y="128"/>
                  <a:pt x="318" y="130"/>
                </a:cubicBezTo>
                <a:cubicBezTo>
                  <a:pt x="324" y="130"/>
                  <a:pt x="328" y="131"/>
                  <a:pt x="334" y="131"/>
                </a:cubicBezTo>
                <a:cubicBezTo>
                  <a:pt x="341" y="133"/>
                  <a:pt x="349" y="134"/>
                  <a:pt x="357" y="135"/>
                </a:cubicBezTo>
                <a:cubicBezTo>
                  <a:pt x="355" y="136"/>
                  <a:pt x="352" y="135"/>
                  <a:pt x="349" y="135"/>
                </a:cubicBezTo>
                <a:cubicBezTo>
                  <a:pt x="350" y="136"/>
                  <a:pt x="353" y="135"/>
                  <a:pt x="354" y="136"/>
                </a:cubicBezTo>
                <a:cubicBezTo>
                  <a:pt x="359" y="137"/>
                  <a:pt x="363" y="138"/>
                  <a:pt x="367" y="139"/>
                </a:cubicBezTo>
                <a:cubicBezTo>
                  <a:pt x="368" y="140"/>
                  <a:pt x="371" y="140"/>
                  <a:pt x="372" y="140"/>
                </a:cubicBezTo>
                <a:cubicBezTo>
                  <a:pt x="368" y="141"/>
                  <a:pt x="364" y="139"/>
                  <a:pt x="359" y="138"/>
                </a:cubicBezTo>
                <a:cubicBezTo>
                  <a:pt x="359" y="139"/>
                  <a:pt x="359" y="139"/>
                  <a:pt x="358" y="139"/>
                </a:cubicBezTo>
                <a:cubicBezTo>
                  <a:pt x="352" y="138"/>
                  <a:pt x="346" y="137"/>
                  <a:pt x="340" y="137"/>
                </a:cubicBezTo>
                <a:cubicBezTo>
                  <a:pt x="342" y="138"/>
                  <a:pt x="348" y="138"/>
                  <a:pt x="351" y="140"/>
                </a:cubicBezTo>
                <a:cubicBezTo>
                  <a:pt x="352" y="139"/>
                  <a:pt x="352" y="140"/>
                  <a:pt x="353" y="139"/>
                </a:cubicBezTo>
                <a:cubicBezTo>
                  <a:pt x="356" y="141"/>
                  <a:pt x="359" y="141"/>
                  <a:pt x="362" y="141"/>
                </a:cubicBezTo>
                <a:cubicBezTo>
                  <a:pt x="362" y="142"/>
                  <a:pt x="362" y="142"/>
                  <a:pt x="362" y="142"/>
                </a:cubicBezTo>
                <a:cubicBezTo>
                  <a:pt x="363" y="142"/>
                  <a:pt x="362" y="142"/>
                  <a:pt x="362" y="142"/>
                </a:cubicBezTo>
                <a:cubicBezTo>
                  <a:pt x="359" y="142"/>
                  <a:pt x="356" y="140"/>
                  <a:pt x="353" y="141"/>
                </a:cubicBezTo>
                <a:cubicBezTo>
                  <a:pt x="350" y="139"/>
                  <a:pt x="346" y="140"/>
                  <a:pt x="343" y="139"/>
                </a:cubicBezTo>
                <a:cubicBezTo>
                  <a:pt x="342" y="139"/>
                  <a:pt x="343" y="139"/>
                  <a:pt x="342" y="140"/>
                </a:cubicBezTo>
                <a:cubicBezTo>
                  <a:pt x="341" y="139"/>
                  <a:pt x="342" y="139"/>
                  <a:pt x="341" y="139"/>
                </a:cubicBezTo>
                <a:cubicBezTo>
                  <a:pt x="340" y="140"/>
                  <a:pt x="338" y="139"/>
                  <a:pt x="337" y="139"/>
                </a:cubicBezTo>
                <a:cubicBezTo>
                  <a:pt x="337" y="138"/>
                  <a:pt x="336" y="138"/>
                  <a:pt x="336" y="138"/>
                </a:cubicBezTo>
                <a:cubicBezTo>
                  <a:pt x="335" y="137"/>
                  <a:pt x="333" y="137"/>
                  <a:pt x="331" y="138"/>
                </a:cubicBezTo>
                <a:cubicBezTo>
                  <a:pt x="330" y="138"/>
                  <a:pt x="329" y="137"/>
                  <a:pt x="328" y="137"/>
                </a:cubicBezTo>
                <a:cubicBezTo>
                  <a:pt x="328" y="137"/>
                  <a:pt x="328" y="137"/>
                  <a:pt x="328" y="137"/>
                </a:cubicBezTo>
                <a:cubicBezTo>
                  <a:pt x="326" y="137"/>
                  <a:pt x="326" y="137"/>
                  <a:pt x="324" y="137"/>
                </a:cubicBezTo>
                <a:cubicBezTo>
                  <a:pt x="325" y="136"/>
                  <a:pt x="323" y="136"/>
                  <a:pt x="323" y="136"/>
                </a:cubicBezTo>
                <a:cubicBezTo>
                  <a:pt x="321" y="137"/>
                  <a:pt x="320" y="136"/>
                  <a:pt x="319" y="136"/>
                </a:cubicBezTo>
                <a:cubicBezTo>
                  <a:pt x="319" y="135"/>
                  <a:pt x="321" y="136"/>
                  <a:pt x="322" y="136"/>
                </a:cubicBezTo>
                <a:cubicBezTo>
                  <a:pt x="321" y="135"/>
                  <a:pt x="320" y="135"/>
                  <a:pt x="319" y="135"/>
                </a:cubicBezTo>
                <a:cubicBezTo>
                  <a:pt x="318" y="135"/>
                  <a:pt x="320" y="134"/>
                  <a:pt x="318" y="135"/>
                </a:cubicBezTo>
                <a:cubicBezTo>
                  <a:pt x="319" y="133"/>
                  <a:pt x="322" y="134"/>
                  <a:pt x="323" y="134"/>
                </a:cubicBezTo>
                <a:cubicBezTo>
                  <a:pt x="322" y="133"/>
                  <a:pt x="318" y="132"/>
                  <a:pt x="316" y="132"/>
                </a:cubicBezTo>
                <a:cubicBezTo>
                  <a:pt x="306" y="130"/>
                  <a:pt x="295" y="130"/>
                  <a:pt x="285" y="127"/>
                </a:cubicBezTo>
                <a:cubicBezTo>
                  <a:pt x="284" y="128"/>
                  <a:pt x="282" y="127"/>
                  <a:pt x="282" y="128"/>
                </a:cubicBezTo>
                <a:cubicBezTo>
                  <a:pt x="279" y="127"/>
                  <a:pt x="276" y="127"/>
                  <a:pt x="272" y="128"/>
                </a:cubicBezTo>
                <a:cubicBezTo>
                  <a:pt x="276" y="129"/>
                  <a:pt x="280" y="128"/>
                  <a:pt x="283" y="130"/>
                </a:cubicBezTo>
                <a:cubicBezTo>
                  <a:pt x="287" y="130"/>
                  <a:pt x="291" y="130"/>
                  <a:pt x="294" y="131"/>
                </a:cubicBezTo>
                <a:cubicBezTo>
                  <a:pt x="294" y="132"/>
                  <a:pt x="293" y="131"/>
                  <a:pt x="294" y="132"/>
                </a:cubicBezTo>
                <a:cubicBezTo>
                  <a:pt x="294" y="132"/>
                  <a:pt x="295" y="132"/>
                  <a:pt x="295" y="131"/>
                </a:cubicBezTo>
                <a:cubicBezTo>
                  <a:pt x="295" y="131"/>
                  <a:pt x="295" y="132"/>
                  <a:pt x="295" y="132"/>
                </a:cubicBezTo>
                <a:cubicBezTo>
                  <a:pt x="296" y="132"/>
                  <a:pt x="296" y="132"/>
                  <a:pt x="296" y="131"/>
                </a:cubicBezTo>
                <a:cubicBezTo>
                  <a:pt x="300" y="132"/>
                  <a:pt x="304" y="133"/>
                  <a:pt x="308" y="133"/>
                </a:cubicBezTo>
                <a:cubicBezTo>
                  <a:pt x="308" y="133"/>
                  <a:pt x="308" y="132"/>
                  <a:pt x="307" y="132"/>
                </a:cubicBezTo>
                <a:cubicBezTo>
                  <a:pt x="310" y="132"/>
                  <a:pt x="313" y="134"/>
                  <a:pt x="316" y="133"/>
                </a:cubicBezTo>
                <a:cubicBezTo>
                  <a:pt x="317" y="133"/>
                  <a:pt x="317" y="135"/>
                  <a:pt x="318" y="134"/>
                </a:cubicBezTo>
                <a:cubicBezTo>
                  <a:pt x="318" y="136"/>
                  <a:pt x="313" y="135"/>
                  <a:pt x="312" y="134"/>
                </a:cubicBezTo>
                <a:cubicBezTo>
                  <a:pt x="310" y="134"/>
                  <a:pt x="309" y="134"/>
                  <a:pt x="308" y="133"/>
                </a:cubicBezTo>
                <a:cubicBezTo>
                  <a:pt x="307" y="134"/>
                  <a:pt x="306" y="134"/>
                  <a:pt x="306" y="133"/>
                </a:cubicBezTo>
                <a:cubicBezTo>
                  <a:pt x="300" y="134"/>
                  <a:pt x="294" y="132"/>
                  <a:pt x="288" y="133"/>
                </a:cubicBezTo>
                <a:cubicBezTo>
                  <a:pt x="289" y="133"/>
                  <a:pt x="291" y="133"/>
                  <a:pt x="292" y="133"/>
                </a:cubicBezTo>
                <a:cubicBezTo>
                  <a:pt x="287" y="133"/>
                  <a:pt x="282" y="132"/>
                  <a:pt x="276" y="132"/>
                </a:cubicBezTo>
                <a:cubicBezTo>
                  <a:pt x="278" y="133"/>
                  <a:pt x="280" y="133"/>
                  <a:pt x="281" y="134"/>
                </a:cubicBezTo>
                <a:cubicBezTo>
                  <a:pt x="276" y="135"/>
                  <a:pt x="270" y="133"/>
                  <a:pt x="264" y="133"/>
                </a:cubicBezTo>
                <a:cubicBezTo>
                  <a:pt x="264" y="134"/>
                  <a:pt x="267" y="134"/>
                  <a:pt x="267" y="134"/>
                </a:cubicBezTo>
                <a:cubicBezTo>
                  <a:pt x="272" y="136"/>
                  <a:pt x="278" y="135"/>
                  <a:pt x="283" y="137"/>
                </a:cubicBezTo>
                <a:cubicBezTo>
                  <a:pt x="283" y="137"/>
                  <a:pt x="282" y="137"/>
                  <a:pt x="282" y="138"/>
                </a:cubicBezTo>
                <a:cubicBezTo>
                  <a:pt x="282" y="138"/>
                  <a:pt x="281" y="138"/>
                  <a:pt x="280" y="138"/>
                </a:cubicBezTo>
                <a:cubicBezTo>
                  <a:pt x="285" y="139"/>
                  <a:pt x="292" y="140"/>
                  <a:pt x="298" y="140"/>
                </a:cubicBezTo>
                <a:cubicBezTo>
                  <a:pt x="298" y="142"/>
                  <a:pt x="303" y="141"/>
                  <a:pt x="306" y="142"/>
                </a:cubicBezTo>
                <a:cubicBezTo>
                  <a:pt x="308" y="142"/>
                  <a:pt x="310" y="142"/>
                  <a:pt x="311" y="142"/>
                </a:cubicBezTo>
                <a:cubicBezTo>
                  <a:pt x="318" y="144"/>
                  <a:pt x="325" y="143"/>
                  <a:pt x="331" y="145"/>
                </a:cubicBezTo>
                <a:cubicBezTo>
                  <a:pt x="330" y="145"/>
                  <a:pt x="326" y="146"/>
                  <a:pt x="325" y="144"/>
                </a:cubicBezTo>
                <a:cubicBezTo>
                  <a:pt x="324" y="146"/>
                  <a:pt x="322" y="144"/>
                  <a:pt x="320" y="145"/>
                </a:cubicBezTo>
                <a:cubicBezTo>
                  <a:pt x="320" y="145"/>
                  <a:pt x="321" y="144"/>
                  <a:pt x="321" y="144"/>
                </a:cubicBezTo>
                <a:cubicBezTo>
                  <a:pt x="319" y="144"/>
                  <a:pt x="315" y="144"/>
                  <a:pt x="314" y="143"/>
                </a:cubicBezTo>
                <a:cubicBezTo>
                  <a:pt x="313" y="144"/>
                  <a:pt x="311" y="144"/>
                  <a:pt x="311" y="143"/>
                </a:cubicBezTo>
                <a:cubicBezTo>
                  <a:pt x="308" y="144"/>
                  <a:pt x="306" y="141"/>
                  <a:pt x="303" y="143"/>
                </a:cubicBezTo>
                <a:cubicBezTo>
                  <a:pt x="304" y="141"/>
                  <a:pt x="300" y="144"/>
                  <a:pt x="299" y="142"/>
                </a:cubicBezTo>
                <a:cubicBezTo>
                  <a:pt x="300" y="142"/>
                  <a:pt x="300" y="142"/>
                  <a:pt x="301" y="142"/>
                </a:cubicBezTo>
                <a:cubicBezTo>
                  <a:pt x="298" y="141"/>
                  <a:pt x="294" y="141"/>
                  <a:pt x="291" y="140"/>
                </a:cubicBezTo>
                <a:cubicBezTo>
                  <a:pt x="292" y="142"/>
                  <a:pt x="296" y="141"/>
                  <a:pt x="298" y="142"/>
                </a:cubicBezTo>
                <a:cubicBezTo>
                  <a:pt x="294" y="143"/>
                  <a:pt x="290" y="140"/>
                  <a:pt x="286" y="141"/>
                </a:cubicBezTo>
                <a:cubicBezTo>
                  <a:pt x="286" y="141"/>
                  <a:pt x="286" y="141"/>
                  <a:pt x="286" y="141"/>
                </a:cubicBezTo>
                <a:cubicBezTo>
                  <a:pt x="285" y="141"/>
                  <a:pt x="283" y="141"/>
                  <a:pt x="282" y="140"/>
                </a:cubicBezTo>
                <a:cubicBezTo>
                  <a:pt x="281" y="140"/>
                  <a:pt x="281" y="141"/>
                  <a:pt x="280" y="141"/>
                </a:cubicBezTo>
                <a:cubicBezTo>
                  <a:pt x="267" y="139"/>
                  <a:pt x="253" y="138"/>
                  <a:pt x="239" y="139"/>
                </a:cubicBezTo>
                <a:cubicBezTo>
                  <a:pt x="237" y="139"/>
                  <a:pt x="234" y="139"/>
                  <a:pt x="232" y="139"/>
                </a:cubicBezTo>
                <a:cubicBezTo>
                  <a:pt x="216" y="138"/>
                  <a:pt x="199" y="138"/>
                  <a:pt x="183" y="137"/>
                </a:cubicBezTo>
                <a:cubicBezTo>
                  <a:pt x="176" y="137"/>
                  <a:pt x="169" y="138"/>
                  <a:pt x="162" y="137"/>
                </a:cubicBezTo>
                <a:cubicBezTo>
                  <a:pt x="147" y="138"/>
                  <a:pt x="132" y="139"/>
                  <a:pt x="117" y="139"/>
                </a:cubicBezTo>
                <a:cubicBezTo>
                  <a:pt x="111" y="141"/>
                  <a:pt x="106" y="141"/>
                  <a:pt x="100" y="141"/>
                </a:cubicBezTo>
                <a:cubicBezTo>
                  <a:pt x="84" y="143"/>
                  <a:pt x="70" y="144"/>
                  <a:pt x="57" y="141"/>
                </a:cubicBezTo>
                <a:cubicBezTo>
                  <a:pt x="56" y="141"/>
                  <a:pt x="55" y="141"/>
                  <a:pt x="54" y="141"/>
                </a:cubicBezTo>
                <a:cubicBezTo>
                  <a:pt x="52" y="140"/>
                  <a:pt x="50" y="139"/>
                  <a:pt x="47" y="138"/>
                </a:cubicBezTo>
                <a:cubicBezTo>
                  <a:pt x="44" y="138"/>
                  <a:pt x="41" y="137"/>
                  <a:pt x="38" y="137"/>
                </a:cubicBezTo>
                <a:cubicBezTo>
                  <a:pt x="38" y="136"/>
                  <a:pt x="39" y="137"/>
                  <a:pt x="39" y="137"/>
                </a:cubicBezTo>
                <a:cubicBezTo>
                  <a:pt x="38" y="134"/>
                  <a:pt x="34" y="134"/>
                  <a:pt x="33" y="135"/>
                </a:cubicBezTo>
                <a:cubicBezTo>
                  <a:pt x="33" y="134"/>
                  <a:pt x="31" y="134"/>
                  <a:pt x="30" y="134"/>
                </a:cubicBezTo>
                <a:cubicBezTo>
                  <a:pt x="31" y="133"/>
                  <a:pt x="29" y="134"/>
                  <a:pt x="29" y="133"/>
                </a:cubicBezTo>
                <a:cubicBezTo>
                  <a:pt x="30" y="133"/>
                  <a:pt x="31" y="134"/>
                  <a:pt x="32" y="134"/>
                </a:cubicBezTo>
                <a:cubicBezTo>
                  <a:pt x="30" y="133"/>
                  <a:pt x="28" y="133"/>
                  <a:pt x="27" y="132"/>
                </a:cubicBezTo>
                <a:cubicBezTo>
                  <a:pt x="28" y="131"/>
                  <a:pt x="29" y="132"/>
                  <a:pt x="30" y="132"/>
                </a:cubicBezTo>
                <a:cubicBezTo>
                  <a:pt x="30" y="131"/>
                  <a:pt x="29" y="131"/>
                  <a:pt x="30" y="130"/>
                </a:cubicBezTo>
                <a:cubicBezTo>
                  <a:pt x="29" y="129"/>
                  <a:pt x="28" y="129"/>
                  <a:pt x="27" y="129"/>
                </a:cubicBezTo>
                <a:cubicBezTo>
                  <a:pt x="27" y="128"/>
                  <a:pt x="29" y="128"/>
                  <a:pt x="28" y="128"/>
                </a:cubicBezTo>
                <a:cubicBezTo>
                  <a:pt x="30" y="127"/>
                  <a:pt x="32" y="130"/>
                  <a:pt x="35" y="130"/>
                </a:cubicBezTo>
                <a:cubicBezTo>
                  <a:pt x="36" y="129"/>
                  <a:pt x="34" y="129"/>
                  <a:pt x="33" y="128"/>
                </a:cubicBezTo>
                <a:cubicBezTo>
                  <a:pt x="33" y="128"/>
                  <a:pt x="33" y="128"/>
                  <a:pt x="33" y="128"/>
                </a:cubicBezTo>
                <a:cubicBezTo>
                  <a:pt x="32" y="127"/>
                  <a:pt x="30" y="127"/>
                  <a:pt x="33" y="127"/>
                </a:cubicBezTo>
                <a:cubicBezTo>
                  <a:pt x="28" y="126"/>
                  <a:pt x="32" y="122"/>
                  <a:pt x="29" y="118"/>
                </a:cubicBezTo>
                <a:cubicBezTo>
                  <a:pt x="30" y="117"/>
                  <a:pt x="30" y="116"/>
                  <a:pt x="29" y="114"/>
                </a:cubicBezTo>
                <a:cubicBezTo>
                  <a:pt x="32" y="111"/>
                  <a:pt x="32" y="107"/>
                  <a:pt x="32" y="103"/>
                </a:cubicBezTo>
                <a:cubicBezTo>
                  <a:pt x="33" y="102"/>
                  <a:pt x="36" y="103"/>
                  <a:pt x="38" y="102"/>
                </a:cubicBezTo>
                <a:cubicBezTo>
                  <a:pt x="40" y="101"/>
                  <a:pt x="42" y="100"/>
                  <a:pt x="44" y="99"/>
                </a:cubicBezTo>
                <a:cubicBezTo>
                  <a:pt x="48" y="98"/>
                  <a:pt x="54" y="98"/>
                  <a:pt x="58" y="96"/>
                </a:cubicBezTo>
                <a:cubicBezTo>
                  <a:pt x="50" y="95"/>
                  <a:pt x="44" y="92"/>
                  <a:pt x="38" y="90"/>
                </a:cubicBezTo>
                <a:cubicBezTo>
                  <a:pt x="37" y="91"/>
                  <a:pt x="38" y="91"/>
                  <a:pt x="38" y="91"/>
                </a:cubicBezTo>
                <a:cubicBezTo>
                  <a:pt x="37" y="91"/>
                  <a:pt x="36" y="91"/>
                  <a:pt x="37" y="92"/>
                </a:cubicBezTo>
                <a:cubicBezTo>
                  <a:pt x="35" y="91"/>
                  <a:pt x="34" y="89"/>
                  <a:pt x="31" y="90"/>
                </a:cubicBezTo>
                <a:cubicBezTo>
                  <a:pt x="30" y="88"/>
                  <a:pt x="28" y="87"/>
                  <a:pt x="26" y="87"/>
                </a:cubicBezTo>
                <a:cubicBezTo>
                  <a:pt x="26" y="87"/>
                  <a:pt x="27" y="88"/>
                  <a:pt x="27" y="88"/>
                </a:cubicBezTo>
                <a:cubicBezTo>
                  <a:pt x="25" y="88"/>
                  <a:pt x="21" y="85"/>
                  <a:pt x="19" y="83"/>
                </a:cubicBezTo>
                <a:cubicBezTo>
                  <a:pt x="18" y="83"/>
                  <a:pt x="16" y="82"/>
                  <a:pt x="17" y="83"/>
                </a:cubicBezTo>
                <a:cubicBezTo>
                  <a:pt x="16" y="82"/>
                  <a:pt x="15" y="81"/>
                  <a:pt x="14" y="83"/>
                </a:cubicBezTo>
                <a:cubicBezTo>
                  <a:pt x="14" y="81"/>
                  <a:pt x="14" y="80"/>
                  <a:pt x="14" y="79"/>
                </a:cubicBezTo>
                <a:cubicBezTo>
                  <a:pt x="12" y="78"/>
                  <a:pt x="8" y="80"/>
                  <a:pt x="6" y="79"/>
                </a:cubicBezTo>
                <a:cubicBezTo>
                  <a:pt x="0" y="74"/>
                  <a:pt x="2" y="68"/>
                  <a:pt x="4" y="64"/>
                </a:cubicBezTo>
                <a:cubicBezTo>
                  <a:pt x="6" y="63"/>
                  <a:pt x="6" y="63"/>
                  <a:pt x="6" y="62"/>
                </a:cubicBezTo>
                <a:cubicBezTo>
                  <a:pt x="8" y="59"/>
                  <a:pt x="14" y="57"/>
                  <a:pt x="14" y="54"/>
                </a:cubicBezTo>
                <a:cubicBezTo>
                  <a:pt x="13" y="51"/>
                  <a:pt x="10" y="48"/>
                  <a:pt x="8" y="45"/>
                </a:cubicBezTo>
                <a:cubicBezTo>
                  <a:pt x="6" y="41"/>
                  <a:pt x="5" y="38"/>
                  <a:pt x="7" y="34"/>
                </a:cubicBezTo>
                <a:cubicBezTo>
                  <a:pt x="10" y="29"/>
                  <a:pt x="23" y="26"/>
                  <a:pt x="30" y="25"/>
                </a:cubicBezTo>
                <a:cubicBezTo>
                  <a:pt x="34" y="22"/>
                  <a:pt x="40" y="23"/>
                  <a:pt x="44" y="22"/>
                </a:cubicBezTo>
                <a:cubicBezTo>
                  <a:pt x="48" y="21"/>
                  <a:pt x="51" y="20"/>
                  <a:pt x="54" y="20"/>
                </a:cubicBezTo>
                <a:cubicBezTo>
                  <a:pt x="69" y="18"/>
                  <a:pt x="85" y="14"/>
                  <a:pt x="99" y="14"/>
                </a:cubicBezTo>
                <a:cubicBezTo>
                  <a:pt x="110" y="13"/>
                  <a:pt x="121" y="13"/>
                  <a:pt x="133" y="12"/>
                </a:cubicBezTo>
                <a:cubicBezTo>
                  <a:pt x="136" y="11"/>
                  <a:pt x="138" y="13"/>
                  <a:pt x="141" y="11"/>
                </a:cubicBezTo>
                <a:cubicBezTo>
                  <a:pt x="147" y="11"/>
                  <a:pt x="152" y="10"/>
                  <a:pt x="157" y="8"/>
                </a:cubicBezTo>
                <a:cubicBezTo>
                  <a:pt x="162" y="7"/>
                  <a:pt x="169" y="7"/>
                  <a:pt x="174" y="7"/>
                </a:cubicBezTo>
                <a:cubicBezTo>
                  <a:pt x="177" y="7"/>
                  <a:pt x="179" y="6"/>
                  <a:pt x="181" y="6"/>
                </a:cubicBezTo>
                <a:cubicBezTo>
                  <a:pt x="181" y="6"/>
                  <a:pt x="182" y="7"/>
                  <a:pt x="182" y="7"/>
                </a:cubicBezTo>
                <a:cubicBezTo>
                  <a:pt x="184" y="7"/>
                  <a:pt x="187" y="6"/>
                  <a:pt x="189" y="6"/>
                </a:cubicBezTo>
                <a:cubicBezTo>
                  <a:pt x="190" y="6"/>
                  <a:pt x="191" y="7"/>
                  <a:pt x="192" y="7"/>
                </a:cubicBezTo>
                <a:cubicBezTo>
                  <a:pt x="192" y="7"/>
                  <a:pt x="193" y="6"/>
                  <a:pt x="194" y="6"/>
                </a:cubicBezTo>
                <a:cubicBezTo>
                  <a:pt x="202" y="6"/>
                  <a:pt x="209" y="7"/>
                  <a:pt x="217" y="7"/>
                </a:cubicBezTo>
                <a:cubicBezTo>
                  <a:pt x="222" y="7"/>
                  <a:pt x="227" y="7"/>
                  <a:pt x="232" y="7"/>
                </a:cubicBezTo>
                <a:cubicBezTo>
                  <a:pt x="239" y="8"/>
                  <a:pt x="246" y="8"/>
                  <a:pt x="254" y="8"/>
                </a:cubicBezTo>
                <a:cubicBezTo>
                  <a:pt x="257" y="9"/>
                  <a:pt x="262" y="8"/>
                  <a:pt x="265" y="10"/>
                </a:cubicBezTo>
                <a:cubicBezTo>
                  <a:pt x="267" y="10"/>
                  <a:pt x="269" y="11"/>
                  <a:pt x="271" y="10"/>
                </a:cubicBezTo>
                <a:cubicBezTo>
                  <a:pt x="271" y="11"/>
                  <a:pt x="272" y="10"/>
                  <a:pt x="273" y="11"/>
                </a:cubicBezTo>
                <a:cubicBezTo>
                  <a:pt x="279" y="11"/>
                  <a:pt x="283" y="15"/>
                  <a:pt x="290" y="14"/>
                </a:cubicBezTo>
                <a:cubicBezTo>
                  <a:pt x="292" y="15"/>
                  <a:pt x="295" y="15"/>
                  <a:pt x="298" y="16"/>
                </a:cubicBezTo>
                <a:cubicBezTo>
                  <a:pt x="298" y="16"/>
                  <a:pt x="298" y="16"/>
                  <a:pt x="298" y="16"/>
                </a:cubicBezTo>
                <a:cubicBezTo>
                  <a:pt x="306" y="19"/>
                  <a:pt x="315" y="19"/>
                  <a:pt x="323" y="22"/>
                </a:cubicBezTo>
                <a:cubicBezTo>
                  <a:pt x="323" y="22"/>
                  <a:pt x="321" y="22"/>
                  <a:pt x="321" y="22"/>
                </a:cubicBezTo>
                <a:cubicBezTo>
                  <a:pt x="315" y="21"/>
                  <a:pt x="310" y="21"/>
                  <a:pt x="305" y="19"/>
                </a:cubicBezTo>
                <a:cubicBezTo>
                  <a:pt x="305" y="19"/>
                  <a:pt x="304" y="19"/>
                  <a:pt x="304" y="18"/>
                </a:cubicBezTo>
                <a:cubicBezTo>
                  <a:pt x="300" y="17"/>
                  <a:pt x="297" y="19"/>
                  <a:pt x="293" y="17"/>
                </a:cubicBezTo>
                <a:cubicBezTo>
                  <a:pt x="292" y="16"/>
                  <a:pt x="291" y="16"/>
                  <a:pt x="289" y="16"/>
                </a:cubicBezTo>
                <a:cubicBezTo>
                  <a:pt x="286" y="16"/>
                  <a:pt x="283" y="15"/>
                  <a:pt x="280" y="15"/>
                </a:cubicBezTo>
                <a:cubicBezTo>
                  <a:pt x="277" y="15"/>
                  <a:pt x="273" y="14"/>
                  <a:pt x="269" y="15"/>
                </a:cubicBezTo>
                <a:cubicBezTo>
                  <a:pt x="268" y="15"/>
                  <a:pt x="268" y="15"/>
                  <a:pt x="269" y="15"/>
                </a:cubicBezTo>
                <a:cubicBezTo>
                  <a:pt x="273" y="17"/>
                  <a:pt x="279" y="17"/>
                  <a:pt x="284" y="18"/>
                </a:cubicBezTo>
                <a:cubicBezTo>
                  <a:pt x="282" y="19"/>
                  <a:pt x="280" y="17"/>
                  <a:pt x="279" y="19"/>
                </a:cubicBezTo>
                <a:cubicBezTo>
                  <a:pt x="282" y="20"/>
                  <a:pt x="286" y="20"/>
                  <a:pt x="289" y="21"/>
                </a:cubicBezTo>
                <a:cubicBezTo>
                  <a:pt x="293" y="22"/>
                  <a:pt x="296" y="23"/>
                  <a:pt x="300" y="23"/>
                </a:cubicBezTo>
                <a:cubicBezTo>
                  <a:pt x="301" y="25"/>
                  <a:pt x="305" y="25"/>
                  <a:pt x="307" y="25"/>
                </a:cubicBezTo>
                <a:cubicBezTo>
                  <a:pt x="308" y="27"/>
                  <a:pt x="309" y="28"/>
                  <a:pt x="311" y="27"/>
                </a:cubicBezTo>
                <a:cubicBezTo>
                  <a:pt x="311" y="27"/>
                  <a:pt x="309" y="27"/>
                  <a:pt x="309" y="26"/>
                </a:cubicBezTo>
                <a:cubicBezTo>
                  <a:pt x="312" y="26"/>
                  <a:pt x="315" y="28"/>
                  <a:pt x="318" y="28"/>
                </a:cubicBezTo>
                <a:cubicBezTo>
                  <a:pt x="319" y="27"/>
                  <a:pt x="321" y="26"/>
                  <a:pt x="322" y="25"/>
                </a:cubicBezTo>
                <a:cubicBezTo>
                  <a:pt x="326" y="24"/>
                  <a:pt x="329" y="21"/>
                  <a:pt x="332" y="20"/>
                </a:cubicBezTo>
                <a:cubicBezTo>
                  <a:pt x="335" y="19"/>
                  <a:pt x="339" y="17"/>
                  <a:pt x="341" y="15"/>
                </a:cubicBezTo>
                <a:cubicBezTo>
                  <a:pt x="343" y="13"/>
                  <a:pt x="346" y="13"/>
                  <a:pt x="348" y="11"/>
                </a:cubicBezTo>
                <a:cubicBezTo>
                  <a:pt x="351" y="9"/>
                  <a:pt x="351" y="7"/>
                  <a:pt x="354" y="5"/>
                </a:cubicBezTo>
                <a:cubicBezTo>
                  <a:pt x="355" y="4"/>
                  <a:pt x="357" y="4"/>
                  <a:pt x="359" y="3"/>
                </a:cubicBezTo>
                <a:cubicBezTo>
                  <a:pt x="364" y="1"/>
                  <a:pt x="371" y="0"/>
                  <a:pt x="375" y="4"/>
                </a:cubicBezTo>
                <a:cubicBezTo>
                  <a:pt x="377" y="4"/>
                  <a:pt x="379" y="5"/>
                  <a:pt x="381" y="4"/>
                </a:cubicBezTo>
                <a:cubicBezTo>
                  <a:pt x="381" y="4"/>
                  <a:pt x="381" y="4"/>
                  <a:pt x="382" y="5"/>
                </a:cubicBezTo>
                <a:cubicBezTo>
                  <a:pt x="388" y="3"/>
                  <a:pt x="392" y="12"/>
                  <a:pt x="395" y="16"/>
                </a:cubicBezTo>
                <a:cubicBezTo>
                  <a:pt x="395" y="17"/>
                  <a:pt x="395" y="17"/>
                  <a:pt x="396" y="17"/>
                </a:cubicBezTo>
                <a:cubicBezTo>
                  <a:pt x="396" y="18"/>
                  <a:pt x="395" y="18"/>
                  <a:pt x="395" y="18"/>
                </a:cubicBezTo>
                <a:cubicBezTo>
                  <a:pt x="398" y="22"/>
                  <a:pt x="394" y="27"/>
                  <a:pt x="391" y="31"/>
                </a:cubicBezTo>
                <a:cubicBezTo>
                  <a:pt x="388" y="36"/>
                  <a:pt x="381" y="41"/>
                  <a:pt x="373" y="39"/>
                </a:cubicBezTo>
                <a:cubicBezTo>
                  <a:pt x="372" y="39"/>
                  <a:pt x="372" y="40"/>
                  <a:pt x="372" y="40"/>
                </a:cubicBezTo>
                <a:cubicBezTo>
                  <a:pt x="372" y="41"/>
                  <a:pt x="371" y="39"/>
                  <a:pt x="372" y="40"/>
                </a:cubicBezTo>
                <a:close/>
                <a:moveTo>
                  <a:pt x="258" y="110"/>
                </a:moveTo>
                <a:cubicBezTo>
                  <a:pt x="260" y="111"/>
                  <a:pt x="263" y="111"/>
                  <a:pt x="265" y="110"/>
                </a:cubicBezTo>
                <a:cubicBezTo>
                  <a:pt x="264" y="110"/>
                  <a:pt x="262" y="110"/>
                  <a:pt x="260" y="110"/>
                </a:cubicBezTo>
                <a:cubicBezTo>
                  <a:pt x="261" y="109"/>
                  <a:pt x="260" y="110"/>
                  <a:pt x="260" y="109"/>
                </a:cubicBezTo>
                <a:cubicBezTo>
                  <a:pt x="259" y="109"/>
                  <a:pt x="259" y="110"/>
                  <a:pt x="258" y="110"/>
                </a:cubicBezTo>
                <a:close/>
                <a:moveTo>
                  <a:pt x="29" y="88"/>
                </a:moveTo>
                <a:cubicBezTo>
                  <a:pt x="28" y="87"/>
                  <a:pt x="29" y="85"/>
                  <a:pt x="27" y="85"/>
                </a:cubicBezTo>
                <a:cubicBezTo>
                  <a:pt x="27" y="86"/>
                  <a:pt x="27" y="86"/>
                  <a:pt x="27" y="86"/>
                </a:cubicBezTo>
                <a:cubicBezTo>
                  <a:pt x="26" y="85"/>
                  <a:pt x="28" y="88"/>
                  <a:pt x="29" y="88"/>
                </a:cubicBezTo>
                <a:close/>
                <a:moveTo>
                  <a:pt x="38" y="54"/>
                </a:moveTo>
                <a:cubicBezTo>
                  <a:pt x="38" y="53"/>
                  <a:pt x="39" y="54"/>
                  <a:pt x="39" y="54"/>
                </a:cubicBezTo>
                <a:cubicBezTo>
                  <a:pt x="39" y="53"/>
                  <a:pt x="39" y="53"/>
                  <a:pt x="38" y="53"/>
                </a:cubicBezTo>
                <a:cubicBezTo>
                  <a:pt x="38" y="53"/>
                  <a:pt x="38" y="53"/>
                  <a:pt x="38" y="54"/>
                </a:cubicBezTo>
                <a:close/>
                <a:moveTo>
                  <a:pt x="79" y="64"/>
                </a:moveTo>
                <a:cubicBezTo>
                  <a:pt x="79" y="63"/>
                  <a:pt x="79" y="62"/>
                  <a:pt x="77" y="63"/>
                </a:cubicBezTo>
                <a:cubicBezTo>
                  <a:pt x="78" y="64"/>
                  <a:pt x="78" y="64"/>
                  <a:pt x="79" y="64"/>
                </a:cubicBezTo>
                <a:close/>
                <a:moveTo>
                  <a:pt x="26" y="87"/>
                </a:moveTo>
                <a:cubicBezTo>
                  <a:pt x="26" y="86"/>
                  <a:pt x="25" y="85"/>
                  <a:pt x="24" y="85"/>
                </a:cubicBezTo>
                <a:cubicBezTo>
                  <a:pt x="25" y="86"/>
                  <a:pt x="25" y="86"/>
                  <a:pt x="26" y="87"/>
                </a:cubicBezTo>
                <a:close/>
                <a:moveTo>
                  <a:pt x="30" y="87"/>
                </a:moveTo>
                <a:cubicBezTo>
                  <a:pt x="31" y="89"/>
                  <a:pt x="32" y="88"/>
                  <a:pt x="34" y="89"/>
                </a:cubicBezTo>
                <a:cubicBezTo>
                  <a:pt x="33" y="88"/>
                  <a:pt x="32" y="87"/>
                  <a:pt x="32" y="86"/>
                </a:cubicBezTo>
                <a:cubicBezTo>
                  <a:pt x="31" y="87"/>
                  <a:pt x="30" y="87"/>
                  <a:pt x="30" y="87"/>
                </a:cubicBezTo>
                <a:close/>
                <a:moveTo>
                  <a:pt x="37" y="89"/>
                </a:moveTo>
                <a:cubicBezTo>
                  <a:pt x="38" y="90"/>
                  <a:pt x="39" y="89"/>
                  <a:pt x="38" y="89"/>
                </a:cubicBezTo>
                <a:cubicBezTo>
                  <a:pt x="38" y="89"/>
                  <a:pt x="38" y="89"/>
                  <a:pt x="37" y="89"/>
                </a:cubicBezTo>
                <a:close/>
                <a:moveTo>
                  <a:pt x="116" y="86"/>
                </a:moveTo>
                <a:cubicBezTo>
                  <a:pt x="115" y="86"/>
                  <a:pt x="111" y="86"/>
                  <a:pt x="109" y="85"/>
                </a:cubicBezTo>
                <a:cubicBezTo>
                  <a:pt x="110" y="85"/>
                  <a:pt x="111" y="85"/>
                  <a:pt x="113" y="85"/>
                </a:cubicBezTo>
                <a:cubicBezTo>
                  <a:pt x="111" y="84"/>
                  <a:pt x="109" y="85"/>
                  <a:pt x="108" y="84"/>
                </a:cubicBezTo>
                <a:cubicBezTo>
                  <a:pt x="109" y="84"/>
                  <a:pt x="110" y="84"/>
                  <a:pt x="110" y="83"/>
                </a:cubicBezTo>
                <a:cubicBezTo>
                  <a:pt x="109" y="83"/>
                  <a:pt x="107" y="83"/>
                  <a:pt x="106" y="83"/>
                </a:cubicBezTo>
                <a:cubicBezTo>
                  <a:pt x="106" y="84"/>
                  <a:pt x="108" y="84"/>
                  <a:pt x="107" y="84"/>
                </a:cubicBezTo>
                <a:cubicBezTo>
                  <a:pt x="106" y="84"/>
                  <a:pt x="105" y="85"/>
                  <a:pt x="104" y="84"/>
                </a:cubicBezTo>
                <a:cubicBezTo>
                  <a:pt x="104" y="84"/>
                  <a:pt x="106" y="84"/>
                  <a:pt x="105" y="83"/>
                </a:cubicBezTo>
                <a:cubicBezTo>
                  <a:pt x="104" y="83"/>
                  <a:pt x="102" y="83"/>
                  <a:pt x="100" y="83"/>
                </a:cubicBezTo>
                <a:cubicBezTo>
                  <a:pt x="101" y="84"/>
                  <a:pt x="101" y="84"/>
                  <a:pt x="100" y="85"/>
                </a:cubicBezTo>
                <a:cubicBezTo>
                  <a:pt x="102" y="86"/>
                  <a:pt x="105" y="85"/>
                  <a:pt x="106" y="87"/>
                </a:cubicBezTo>
                <a:cubicBezTo>
                  <a:pt x="100" y="89"/>
                  <a:pt x="96" y="86"/>
                  <a:pt x="91" y="87"/>
                </a:cubicBezTo>
                <a:cubicBezTo>
                  <a:pt x="90" y="87"/>
                  <a:pt x="90" y="87"/>
                  <a:pt x="90" y="86"/>
                </a:cubicBezTo>
                <a:cubicBezTo>
                  <a:pt x="89" y="87"/>
                  <a:pt x="87" y="87"/>
                  <a:pt x="86" y="86"/>
                </a:cubicBezTo>
                <a:cubicBezTo>
                  <a:pt x="87" y="86"/>
                  <a:pt x="88" y="87"/>
                  <a:pt x="89" y="86"/>
                </a:cubicBezTo>
                <a:cubicBezTo>
                  <a:pt x="86" y="86"/>
                  <a:pt x="82" y="85"/>
                  <a:pt x="79" y="86"/>
                </a:cubicBezTo>
                <a:cubicBezTo>
                  <a:pt x="80" y="87"/>
                  <a:pt x="81" y="86"/>
                  <a:pt x="81" y="88"/>
                </a:cubicBezTo>
                <a:cubicBezTo>
                  <a:pt x="81" y="88"/>
                  <a:pt x="82" y="87"/>
                  <a:pt x="82" y="87"/>
                </a:cubicBezTo>
                <a:cubicBezTo>
                  <a:pt x="89" y="89"/>
                  <a:pt x="98" y="89"/>
                  <a:pt x="106" y="89"/>
                </a:cubicBezTo>
                <a:cubicBezTo>
                  <a:pt x="107" y="89"/>
                  <a:pt x="108" y="90"/>
                  <a:pt x="109" y="90"/>
                </a:cubicBezTo>
                <a:cubicBezTo>
                  <a:pt x="103" y="90"/>
                  <a:pt x="97" y="89"/>
                  <a:pt x="92" y="90"/>
                </a:cubicBezTo>
                <a:cubicBezTo>
                  <a:pt x="98" y="90"/>
                  <a:pt x="105" y="91"/>
                  <a:pt x="110" y="90"/>
                </a:cubicBezTo>
                <a:cubicBezTo>
                  <a:pt x="109" y="90"/>
                  <a:pt x="109" y="90"/>
                  <a:pt x="109" y="89"/>
                </a:cubicBezTo>
                <a:cubicBezTo>
                  <a:pt x="113" y="90"/>
                  <a:pt x="119" y="90"/>
                  <a:pt x="124" y="89"/>
                </a:cubicBezTo>
                <a:cubicBezTo>
                  <a:pt x="123" y="89"/>
                  <a:pt x="123" y="89"/>
                  <a:pt x="123" y="89"/>
                </a:cubicBezTo>
                <a:cubicBezTo>
                  <a:pt x="130" y="89"/>
                  <a:pt x="137" y="88"/>
                  <a:pt x="145" y="88"/>
                </a:cubicBezTo>
                <a:cubicBezTo>
                  <a:pt x="145" y="88"/>
                  <a:pt x="145" y="87"/>
                  <a:pt x="145" y="87"/>
                </a:cubicBezTo>
                <a:cubicBezTo>
                  <a:pt x="146" y="89"/>
                  <a:pt x="149" y="88"/>
                  <a:pt x="150" y="88"/>
                </a:cubicBezTo>
                <a:cubicBezTo>
                  <a:pt x="148" y="87"/>
                  <a:pt x="146" y="87"/>
                  <a:pt x="144" y="86"/>
                </a:cubicBezTo>
                <a:cubicBezTo>
                  <a:pt x="144" y="87"/>
                  <a:pt x="145" y="86"/>
                  <a:pt x="146" y="86"/>
                </a:cubicBezTo>
                <a:cubicBezTo>
                  <a:pt x="144" y="87"/>
                  <a:pt x="144" y="86"/>
                  <a:pt x="144" y="86"/>
                </a:cubicBezTo>
                <a:cubicBezTo>
                  <a:pt x="143" y="86"/>
                  <a:pt x="143" y="86"/>
                  <a:pt x="142" y="86"/>
                </a:cubicBezTo>
                <a:cubicBezTo>
                  <a:pt x="142" y="87"/>
                  <a:pt x="144" y="86"/>
                  <a:pt x="143" y="87"/>
                </a:cubicBezTo>
                <a:cubicBezTo>
                  <a:pt x="142" y="87"/>
                  <a:pt x="139" y="87"/>
                  <a:pt x="139" y="86"/>
                </a:cubicBezTo>
                <a:cubicBezTo>
                  <a:pt x="139" y="86"/>
                  <a:pt x="140" y="86"/>
                  <a:pt x="140" y="86"/>
                </a:cubicBezTo>
                <a:cubicBezTo>
                  <a:pt x="139" y="85"/>
                  <a:pt x="137" y="84"/>
                  <a:pt x="136" y="84"/>
                </a:cubicBezTo>
                <a:cubicBezTo>
                  <a:pt x="136" y="86"/>
                  <a:pt x="138" y="85"/>
                  <a:pt x="138" y="86"/>
                </a:cubicBezTo>
                <a:cubicBezTo>
                  <a:pt x="136" y="87"/>
                  <a:pt x="134" y="87"/>
                  <a:pt x="132" y="86"/>
                </a:cubicBezTo>
                <a:cubicBezTo>
                  <a:pt x="128" y="88"/>
                  <a:pt x="123" y="86"/>
                  <a:pt x="119" y="87"/>
                </a:cubicBezTo>
                <a:cubicBezTo>
                  <a:pt x="119" y="86"/>
                  <a:pt x="120" y="87"/>
                  <a:pt x="120" y="87"/>
                </a:cubicBezTo>
                <a:cubicBezTo>
                  <a:pt x="118" y="87"/>
                  <a:pt x="117" y="87"/>
                  <a:pt x="117" y="85"/>
                </a:cubicBezTo>
                <a:cubicBezTo>
                  <a:pt x="116" y="86"/>
                  <a:pt x="116" y="86"/>
                  <a:pt x="116" y="86"/>
                </a:cubicBezTo>
                <a:close/>
                <a:moveTo>
                  <a:pt x="84" y="89"/>
                </a:moveTo>
                <a:cubicBezTo>
                  <a:pt x="83" y="89"/>
                  <a:pt x="82" y="89"/>
                  <a:pt x="80" y="89"/>
                </a:cubicBezTo>
                <a:cubicBezTo>
                  <a:pt x="81" y="90"/>
                  <a:pt x="83" y="90"/>
                  <a:pt x="84" y="89"/>
                </a:cubicBezTo>
                <a:close/>
                <a:moveTo>
                  <a:pt x="136" y="82"/>
                </a:moveTo>
                <a:cubicBezTo>
                  <a:pt x="136" y="82"/>
                  <a:pt x="137" y="83"/>
                  <a:pt x="137" y="83"/>
                </a:cubicBezTo>
                <a:cubicBezTo>
                  <a:pt x="138" y="82"/>
                  <a:pt x="139" y="83"/>
                  <a:pt x="139" y="82"/>
                </a:cubicBezTo>
                <a:cubicBezTo>
                  <a:pt x="139" y="83"/>
                  <a:pt x="138" y="83"/>
                  <a:pt x="139" y="83"/>
                </a:cubicBezTo>
                <a:cubicBezTo>
                  <a:pt x="140" y="83"/>
                  <a:pt x="140" y="82"/>
                  <a:pt x="140" y="82"/>
                </a:cubicBezTo>
                <a:cubicBezTo>
                  <a:pt x="137" y="82"/>
                  <a:pt x="132" y="81"/>
                  <a:pt x="129" y="82"/>
                </a:cubicBezTo>
                <a:cubicBezTo>
                  <a:pt x="132" y="82"/>
                  <a:pt x="135" y="83"/>
                  <a:pt x="136" y="82"/>
                </a:cubicBezTo>
                <a:close/>
                <a:moveTo>
                  <a:pt x="155" y="83"/>
                </a:moveTo>
                <a:cubicBezTo>
                  <a:pt x="154" y="83"/>
                  <a:pt x="155" y="82"/>
                  <a:pt x="154" y="82"/>
                </a:cubicBezTo>
                <a:cubicBezTo>
                  <a:pt x="151" y="82"/>
                  <a:pt x="147" y="80"/>
                  <a:pt x="145" y="82"/>
                </a:cubicBezTo>
                <a:cubicBezTo>
                  <a:pt x="144" y="80"/>
                  <a:pt x="144" y="83"/>
                  <a:pt x="142" y="82"/>
                </a:cubicBezTo>
                <a:cubicBezTo>
                  <a:pt x="142" y="82"/>
                  <a:pt x="143" y="83"/>
                  <a:pt x="143" y="82"/>
                </a:cubicBezTo>
                <a:cubicBezTo>
                  <a:pt x="142" y="82"/>
                  <a:pt x="140" y="81"/>
                  <a:pt x="140" y="82"/>
                </a:cubicBezTo>
                <a:cubicBezTo>
                  <a:pt x="141" y="82"/>
                  <a:pt x="141" y="82"/>
                  <a:pt x="142" y="83"/>
                </a:cubicBezTo>
                <a:cubicBezTo>
                  <a:pt x="141" y="83"/>
                  <a:pt x="141" y="83"/>
                  <a:pt x="140" y="83"/>
                </a:cubicBezTo>
                <a:cubicBezTo>
                  <a:pt x="141" y="83"/>
                  <a:pt x="142" y="83"/>
                  <a:pt x="143" y="83"/>
                </a:cubicBezTo>
                <a:cubicBezTo>
                  <a:pt x="143" y="82"/>
                  <a:pt x="145" y="83"/>
                  <a:pt x="145" y="82"/>
                </a:cubicBezTo>
                <a:cubicBezTo>
                  <a:pt x="145" y="83"/>
                  <a:pt x="146" y="84"/>
                  <a:pt x="146" y="83"/>
                </a:cubicBezTo>
                <a:cubicBezTo>
                  <a:pt x="147" y="83"/>
                  <a:pt x="151" y="83"/>
                  <a:pt x="152" y="83"/>
                </a:cubicBezTo>
                <a:cubicBezTo>
                  <a:pt x="152" y="83"/>
                  <a:pt x="152" y="82"/>
                  <a:pt x="152" y="82"/>
                </a:cubicBezTo>
                <a:cubicBezTo>
                  <a:pt x="152" y="83"/>
                  <a:pt x="154" y="83"/>
                  <a:pt x="155" y="83"/>
                </a:cubicBezTo>
                <a:close/>
                <a:moveTo>
                  <a:pt x="132" y="86"/>
                </a:moveTo>
                <a:cubicBezTo>
                  <a:pt x="132" y="85"/>
                  <a:pt x="132" y="85"/>
                  <a:pt x="131" y="85"/>
                </a:cubicBezTo>
                <a:cubicBezTo>
                  <a:pt x="131" y="86"/>
                  <a:pt x="132" y="86"/>
                  <a:pt x="132" y="86"/>
                </a:cubicBezTo>
                <a:close/>
                <a:moveTo>
                  <a:pt x="135" y="86"/>
                </a:moveTo>
                <a:cubicBezTo>
                  <a:pt x="134" y="86"/>
                  <a:pt x="133" y="85"/>
                  <a:pt x="133" y="86"/>
                </a:cubicBezTo>
                <a:cubicBezTo>
                  <a:pt x="134" y="86"/>
                  <a:pt x="134" y="87"/>
                  <a:pt x="135" y="86"/>
                </a:cubicBezTo>
                <a:close/>
                <a:moveTo>
                  <a:pt x="152" y="84"/>
                </a:moveTo>
                <a:cubicBezTo>
                  <a:pt x="150" y="84"/>
                  <a:pt x="147" y="83"/>
                  <a:pt x="145" y="84"/>
                </a:cubicBezTo>
                <a:cubicBezTo>
                  <a:pt x="147" y="85"/>
                  <a:pt x="150" y="85"/>
                  <a:pt x="152" y="84"/>
                </a:cubicBezTo>
                <a:close/>
                <a:moveTo>
                  <a:pt x="159" y="83"/>
                </a:moveTo>
                <a:cubicBezTo>
                  <a:pt x="158" y="83"/>
                  <a:pt x="157" y="82"/>
                  <a:pt x="155" y="82"/>
                </a:cubicBezTo>
                <a:cubicBezTo>
                  <a:pt x="156" y="82"/>
                  <a:pt x="156" y="83"/>
                  <a:pt x="156" y="83"/>
                </a:cubicBezTo>
                <a:cubicBezTo>
                  <a:pt x="156" y="83"/>
                  <a:pt x="157" y="83"/>
                  <a:pt x="157" y="83"/>
                </a:cubicBezTo>
                <a:cubicBezTo>
                  <a:pt x="158" y="83"/>
                  <a:pt x="157" y="83"/>
                  <a:pt x="158" y="83"/>
                </a:cubicBezTo>
                <a:cubicBezTo>
                  <a:pt x="158" y="83"/>
                  <a:pt x="159" y="83"/>
                  <a:pt x="159" y="83"/>
                </a:cubicBezTo>
                <a:close/>
                <a:moveTo>
                  <a:pt x="147" y="87"/>
                </a:moveTo>
                <a:cubicBezTo>
                  <a:pt x="148" y="86"/>
                  <a:pt x="148" y="87"/>
                  <a:pt x="149" y="86"/>
                </a:cubicBezTo>
                <a:cubicBezTo>
                  <a:pt x="148" y="86"/>
                  <a:pt x="148" y="85"/>
                  <a:pt x="146" y="86"/>
                </a:cubicBezTo>
                <a:cubicBezTo>
                  <a:pt x="146" y="86"/>
                  <a:pt x="147" y="86"/>
                  <a:pt x="147" y="87"/>
                </a:cubicBezTo>
                <a:close/>
                <a:moveTo>
                  <a:pt x="161" y="84"/>
                </a:moveTo>
                <a:cubicBezTo>
                  <a:pt x="162" y="83"/>
                  <a:pt x="162" y="84"/>
                  <a:pt x="163" y="84"/>
                </a:cubicBezTo>
                <a:cubicBezTo>
                  <a:pt x="162" y="83"/>
                  <a:pt x="161" y="83"/>
                  <a:pt x="161" y="84"/>
                </a:cubicBezTo>
                <a:close/>
                <a:moveTo>
                  <a:pt x="154" y="87"/>
                </a:moveTo>
                <a:cubicBezTo>
                  <a:pt x="154" y="86"/>
                  <a:pt x="152" y="86"/>
                  <a:pt x="152" y="87"/>
                </a:cubicBezTo>
                <a:cubicBezTo>
                  <a:pt x="153" y="87"/>
                  <a:pt x="154" y="86"/>
                  <a:pt x="154" y="87"/>
                </a:cubicBezTo>
                <a:close/>
                <a:moveTo>
                  <a:pt x="155" y="88"/>
                </a:moveTo>
                <a:cubicBezTo>
                  <a:pt x="155" y="88"/>
                  <a:pt x="155" y="87"/>
                  <a:pt x="155" y="87"/>
                </a:cubicBezTo>
                <a:cubicBezTo>
                  <a:pt x="154" y="88"/>
                  <a:pt x="152" y="87"/>
                  <a:pt x="152" y="88"/>
                </a:cubicBezTo>
                <a:cubicBezTo>
                  <a:pt x="153" y="87"/>
                  <a:pt x="154" y="88"/>
                  <a:pt x="155" y="88"/>
                </a:cubicBezTo>
                <a:close/>
                <a:moveTo>
                  <a:pt x="159" y="87"/>
                </a:moveTo>
                <a:cubicBezTo>
                  <a:pt x="159" y="86"/>
                  <a:pt x="158" y="86"/>
                  <a:pt x="158" y="86"/>
                </a:cubicBezTo>
                <a:cubicBezTo>
                  <a:pt x="157" y="86"/>
                  <a:pt x="157" y="87"/>
                  <a:pt x="156" y="86"/>
                </a:cubicBezTo>
                <a:cubicBezTo>
                  <a:pt x="157" y="87"/>
                  <a:pt x="158" y="87"/>
                  <a:pt x="159" y="87"/>
                </a:cubicBezTo>
                <a:close/>
                <a:moveTo>
                  <a:pt x="167" y="84"/>
                </a:moveTo>
                <a:cubicBezTo>
                  <a:pt x="166" y="84"/>
                  <a:pt x="165" y="83"/>
                  <a:pt x="165" y="84"/>
                </a:cubicBezTo>
                <a:cubicBezTo>
                  <a:pt x="165" y="84"/>
                  <a:pt x="167" y="85"/>
                  <a:pt x="167" y="84"/>
                </a:cubicBezTo>
                <a:close/>
                <a:moveTo>
                  <a:pt x="160" y="88"/>
                </a:moveTo>
                <a:cubicBezTo>
                  <a:pt x="159" y="87"/>
                  <a:pt x="157" y="87"/>
                  <a:pt x="156" y="87"/>
                </a:cubicBezTo>
                <a:cubicBezTo>
                  <a:pt x="157" y="88"/>
                  <a:pt x="158" y="88"/>
                  <a:pt x="160" y="88"/>
                </a:cubicBezTo>
                <a:close/>
                <a:moveTo>
                  <a:pt x="162" y="87"/>
                </a:moveTo>
                <a:cubicBezTo>
                  <a:pt x="163" y="87"/>
                  <a:pt x="164" y="88"/>
                  <a:pt x="164" y="87"/>
                </a:cubicBezTo>
                <a:cubicBezTo>
                  <a:pt x="163" y="87"/>
                  <a:pt x="162" y="86"/>
                  <a:pt x="162" y="87"/>
                </a:cubicBezTo>
                <a:close/>
                <a:moveTo>
                  <a:pt x="312" y="32"/>
                </a:moveTo>
                <a:cubicBezTo>
                  <a:pt x="313" y="32"/>
                  <a:pt x="314" y="33"/>
                  <a:pt x="314" y="32"/>
                </a:cubicBezTo>
                <a:cubicBezTo>
                  <a:pt x="314" y="31"/>
                  <a:pt x="312" y="32"/>
                  <a:pt x="312" y="32"/>
                </a:cubicBezTo>
                <a:close/>
                <a:moveTo>
                  <a:pt x="183" y="86"/>
                </a:moveTo>
                <a:cubicBezTo>
                  <a:pt x="180" y="85"/>
                  <a:pt x="175" y="85"/>
                  <a:pt x="171" y="85"/>
                </a:cubicBezTo>
                <a:cubicBezTo>
                  <a:pt x="171" y="85"/>
                  <a:pt x="172" y="85"/>
                  <a:pt x="172" y="86"/>
                </a:cubicBezTo>
                <a:cubicBezTo>
                  <a:pt x="171" y="85"/>
                  <a:pt x="169" y="85"/>
                  <a:pt x="168" y="85"/>
                </a:cubicBezTo>
                <a:cubicBezTo>
                  <a:pt x="169" y="86"/>
                  <a:pt x="172" y="86"/>
                  <a:pt x="172" y="88"/>
                </a:cubicBezTo>
                <a:cubicBezTo>
                  <a:pt x="173" y="88"/>
                  <a:pt x="173" y="86"/>
                  <a:pt x="174" y="87"/>
                </a:cubicBezTo>
                <a:cubicBezTo>
                  <a:pt x="174" y="87"/>
                  <a:pt x="173" y="87"/>
                  <a:pt x="173" y="87"/>
                </a:cubicBezTo>
                <a:cubicBezTo>
                  <a:pt x="174" y="88"/>
                  <a:pt x="175" y="88"/>
                  <a:pt x="175" y="87"/>
                </a:cubicBezTo>
                <a:cubicBezTo>
                  <a:pt x="176" y="88"/>
                  <a:pt x="179" y="88"/>
                  <a:pt x="181" y="87"/>
                </a:cubicBezTo>
                <a:cubicBezTo>
                  <a:pt x="180" y="87"/>
                  <a:pt x="179" y="87"/>
                  <a:pt x="178" y="86"/>
                </a:cubicBezTo>
                <a:cubicBezTo>
                  <a:pt x="180" y="86"/>
                  <a:pt x="181" y="87"/>
                  <a:pt x="181" y="86"/>
                </a:cubicBezTo>
                <a:cubicBezTo>
                  <a:pt x="181" y="86"/>
                  <a:pt x="184" y="87"/>
                  <a:pt x="183" y="86"/>
                </a:cubicBezTo>
                <a:close/>
                <a:moveTo>
                  <a:pt x="185" y="86"/>
                </a:moveTo>
                <a:cubicBezTo>
                  <a:pt x="184" y="86"/>
                  <a:pt x="184" y="86"/>
                  <a:pt x="184" y="86"/>
                </a:cubicBezTo>
                <a:cubicBezTo>
                  <a:pt x="184" y="86"/>
                  <a:pt x="183" y="86"/>
                  <a:pt x="183" y="86"/>
                </a:cubicBezTo>
                <a:cubicBezTo>
                  <a:pt x="184" y="86"/>
                  <a:pt x="184" y="87"/>
                  <a:pt x="184" y="86"/>
                </a:cubicBezTo>
                <a:cubicBezTo>
                  <a:pt x="184" y="86"/>
                  <a:pt x="184" y="86"/>
                  <a:pt x="185" y="86"/>
                </a:cubicBezTo>
                <a:close/>
                <a:moveTo>
                  <a:pt x="189" y="86"/>
                </a:moveTo>
                <a:cubicBezTo>
                  <a:pt x="188" y="85"/>
                  <a:pt x="187" y="87"/>
                  <a:pt x="187" y="87"/>
                </a:cubicBezTo>
                <a:cubicBezTo>
                  <a:pt x="187" y="87"/>
                  <a:pt x="187" y="87"/>
                  <a:pt x="188" y="87"/>
                </a:cubicBezTo>
                <a:cubicBezTo>
                  <a:pt x="188" y="87"/>
                  <a:pt x="188" y="87"/>
                  <a:pt x="189" y="87"/>
                </a:cubicBezTo>
                <a:cubicBezTo>
                  <a:pt x="189" y="86"/>
                  <a:pt x="188" y="86"/>
                  <a:pt x="188" y="86"/>
                </a:cubicBezTo>
                <a:cubicBezTo>
                  <a:pt x="189" y="86"/>
                  <a:pt x="189" y="86"/>
                  <a:pt x="189" y="86"/>
                </a:cubicBezTo>
                <a:close/>
                <a:moveTo>
                  <a:pt x="205" y="86"/>
                </a:moveTo>
                <a:cubicBezTo>
                  <a:pt x="203" y="86"/>
                  <a:pt x="201" y="86"/>
                  <a:pt x="200" y="86"/>
                </a:cubicBezTo>
                <a:cubicBezTo>
                  <a:pt x="201" y="86"/>
                  <a:pt x="204" y="87"/>
                  <a:pt x="205" y="86"/>
                </a:cubicBezTo>
                <a:close/>
                <a:moveTo>
                  <a:pt x="202" y="88"/>
                </a:moveTo>
                <a:cubicBezTo>
                  <a:pt x="202" y="88"/>
                  <a:pt x="201" y="88"/>
                  <a:pt x="200" y="88"/>
                </a:cubicBezTo>
                <a:cubicBezTo>
                  <a:pt x="200" y="89"/>
                  <a:pt x="202" y="89"/>
                  <a:pt x="202" y="88"/>
                </a:cubicBezTo>
                <a:close/>
                <a:moveTo>
                  <a:pt x="220" y="89"/>
                </a:moveTo>
                <a:cubicBezTo>
                  <a:pt x="219" y="88"/>
                  <a:pt x="217" y="89"/>
                  <a:pt x="217" y="88"/>
                </a:cubicBezTo>
                <a:cubicBezTo>
                  <a:pt x="219" y="88"/>
                  <a:pt x="221" y="88"/>
                  <a:pt x="223" y="88"/>
                </a:cubicBezTo>
                <a:cubicBezTo>
                  <a:pt x="218" y="87"/>
                  <a:pt x="212" y="87"/>
                  <a:pt x="208" y="87"/>
                </a:cubicBezTo>
                <a:cubicBezTo>
                  <a:pt x="212" y="87"/>
                  <a:pt x="216" y="88"/>
                  <a:pt x="220" y="89"/>
                </a:cubicBezTo>
                <a:close/>
                <a:moveTo>
                  <a:pt x="166" y="104"/>
                </a:moveTo>
                <a:cubicBezTo>
                  <a:pt x="166" y="104"/>
                  <a:pt x="167" y="103"/>
                  <a:pt x="166" y="102"/>
                </a:cubicBezTo>
                <a:cubicBezTo>
                  <a:pt x="166" y="102"/>
                  <a:pt x="165" y="102"/>
                  <a:pt x="165" y="102"/>
                </a:cubicBezTo>
                <a:cubicBezTo>
                  <a:pt x="165" y="103"/>
                  <a:pt x="165" y="104"/>
                  <a:pt x="166" y="104"/>
                </a:cubicBezTo>
                <a:close/>
                <a:moveTo>
                  <a:pt x="204" y="94"/>
                </a:moveTo>
                <a:cubicBezTo>
                  <a:pt x="203" y="93"/>
                  <a:pt x="203" y="95"/>
                  <a:pt x="202" y="93"/>
                </a:cubicBezTo>
                <a:cubicBezTo>
                  <a:pt x="202" y="94"/>
                  <a:pt x="201" y="93"/>
                  <a:pt x="201" y="94"/>
                </a:cubicBezTo>
                <a:cubicBezTo>
                  <a:pt x="202" y="94"/>
                  <a:pt x="202" y="95"/>
                  <a:pt x="204" y="94"/>
                </a:cubicBezTo>
                <a:close/>
                <a:moveTo>
                  <a:pt x="196" y="97"/>
                </a:moveTo>
                <a:cubicBezTo>
                  <a:pt x="196" y="97"/>
                  <a:pt x="196" y="97"/>
                  <a:pt x="196" y="97"/>
                </a:cubicBezTo>
                <a:cubicBezTo>
                  <a:pt x="196" y="96"/>
                  <a:pt x="194" y="97"/>
                  <a:pt x="195" y="97"/>
                </a:cubicBezTo>
                <a:cubicBezTo>
                  <a:pt x="195" y="97"/>
                  <a:pt x="195" y="97"/>
                  <a:pt x="196" y="97"/>
                </a:cubicBezTo>
                <a:close/>
                <a:moveTo>
                  <a:pt x="205" y="97"/>
                </a:moveTo>
                <a:cubicBezTo>
                  <a:pt x="205" y="97"/>
                  <a:pt x="205" y="96"/>
                  <a:pt x="205" y="96"/>
                </a:cubicBezTo>
                <a:cubicBezTo>
                  <a:pt x="205" y="96"/>
                  <a:pt x="206" y="97"/>
                  <a:pt x="206" y="97"/>
                </a:cubicBezTo>
                <a:cubicBezTo>
                  <a:pt x="206" y="97"/>
                  <a:pt x="206" y="97"/>
                  <a:pt x="207" y="97"/>
                </a:cubicBezTo>
                <a:cubicBezTo>
                  <a:pt x="205" y="95"/>
                  <a:pt x="199" y="96"/>
                  <a:pt x="197" y="97"/>
                </a:cubicBezTo>
                <a:cubicBezTo>
                  <a:pt x="200" y="96"/>
                  <a:pt x="202" y="98"/>
                  <a:pt x="205" y="97"/>
                </a:cubicBezTo>
                <a:close/>
                <a:moveTo>
                  <a:pt x="224" y="90"/>
                </a:moveTo>
                <a:cubicBezTo>
                  <a:pt x="223" y="90"/>
                  <a:pt x="222" y="90"/>
                  <a:pt x="221" y="90"/>
                </a:cubicBezTo>
                <a:cubicBezTo>
                  <a:pt x="222" y="90"/>
                  <a:pt x="224" y="90"/>
                  <a:pt x="224" y="90"/>
                </a:cubicBezTo>
                <a:close/>
                <a:moveTo>
                  <a:pt x="227" y="88"/>
                </a:moveTo>
                <a:cubicBezTo>
                  <a:pt x="227" y="88"/>
                  <a:pt x="225" y="88"/>
                  <a:pt x="225" y="88"/>
                </a:cubicBezTo>
                <a:cubicBezTo>
                  <a:pt x="225" y="88"/>
                  <a:pt x="226" y="89"/>
                  <a:pt x="227" y="88"/>
                </a:cubicBezTo>
                <a:close/>
                <a:moveTo>
                  <a:pt x="219" y="93"/>
                </a:moveTo>
                <a:cubicBezTo>
                  <a:pt x="216" y="93"/>
                  <a:pt x="216" y="94"/>
                  <a:pt x="219" y="93"/>
                </a:cubicBezTo>
                <a:close/>
                <a:moveTo>
                  <a:pt x="225" y="93"/>
                </a:moveTo>
                <a:cubicBezTo>
                  <a:pt x="224" y="93"/>
                  <a:pt x="224" y="93"/>
                  <a:pt x="224" y="93"/>
                </a:cubicBezTo>
                <a:cubicBezTo>
                  <a:pt x="223" y="93"/>
                  <a:pt x="220" y="93"/>
                  <a:pt x="220" y="94"/>
                </a:cubicBezTo>
                <a:cubicBezTo>
                  <a:pt x="221" y="94"/>
                  <a:pt x="223" y="94"/>
                  <a:pt x="225" y="93"/>
                </a:cubicBezTo>
                <a:close/>
                <a:moveTo>
                  <a:pt x="300" y="69"/>
                </a:moveTo>
                <a:cubicBezTo>
                  <a:pt x="299" y="68"/>
                  <a:pt x="295" y="67"/>
                  <a:pt x="295" y="67"/>
                </a:cubicBezTo>
                <a:cubicBezTo>
                  <a:pt x="296" y="68"/>
                  <a:pt x="298" y="69"/>
                  <a:pt x="300" y="69"/>
                </a:cubicBezTo>
                <a:close/>
                <a:moveTo>
                  <a:pt x="240" y="90"/>
                </a:moveTo>
                <a:cubicBezTo>
                  <a:pt x="241" y="90"/>
                  <a:pt x="238" y="89"/>
                  <a:pt x="238" y="89"/>
                </a:cubicBezTo>
                <a:cubicBezTo>
                  <a:pt x="238" y="90"/>
                  <a:pt x="240" y="90"/>
                  <a:pt x="240" y="90"/>
                </a:cubicBezTo>
                <a:close/>
                <a:moveTo>
                  <a:pt x="373" y="44"/>
                </a:moveTo>
                <a:cubicBezTo>
                  <a:pt x="374" y="45"/>
                  <a:pt x="375" y="45"/>
                  <a:pt x="376" y="45"/>
                </a:cubicBezTo>
                <a:cubicBezTo>
                  <a:pt x="374" y="43"/>
                  <a:pt x="371" y="43"/>
                  <a:pt x="368" y="43"/>
                </a:cubicBezTo>
                <a:cubicBezTo>
                  <a:pt x="369" y="44"/>
                  <a:pt x="373" y="46"/>
                  <a:pt x="373" y="44"/>
                </a:cubicBezTo>
                <a:close/>
                <a:moveTo>
                  <a:pt x="257" y="108"/>
                </a:moveTo>
                <a:cubicBezTo>
                  <a:pt x="257" y="108"/>
                  <a:pt x="256" y="108"/>
                  <a:pt x="256" y="107"/>
                </a:cubicBezTo>
                <a:cubicBezTo>
                  <a:pt x="255" y="108"/>
                  <a:pt x="254" y="108"/>
                  <a:pt x="254" y="108"/>
                </a:cubicBezTo>
                <a:cubicBezTo>
                  <a:pt x="255" y="109"/>
                  <a:pt x="255" y="109"/>
                  <a:pt x="257" y="108"/>
                </a:cubicBezTo>
                <a:close/>
                <a:moveTo>
                  <a:pt x="329" y="82"/>
                </a:moveTo>
                <a:cubicBezTo>
                  <a:pt x="328" y="81"/>
                  <a:pt x="327" y="81"/>
                  <a:pt x="326" y="81"/>
                </a:cubicBezTo>
                <a:cubicBezTo>
                  <a:pt x="327" y="82"/>
                  <a:pt x="328" y="82"/>
                  <a:pt x="329" y="82"/>
                </a:cubicBezTo>
                <a:close/>
                <a:moveTo>
                  <a:pt x="332" y="87"/>
                </a:moveTo>
                <a:cubicBezTo>
                  <a:pt x="332" y="85"/>
                  <a:pt x="330" y="85"/>
                  <a:pt x="328" y="85"/>
                </a:cubicBezTo>
                <a:cubicBezTo>
                  <a:pt x="329" y="87"/>
                  <a:pt x="330" y="87"/>
                  <a:pt x="332" y="87"/>
                </a:cubicBezTo>
                <a:close/>
                <a:moveTo>
                  <a:pt x="323" y="94"/>
                </a:moveTo>
                <a:cubicBezTo>
                  <a:pt x="324" y="94"/>
                  <a:pt x="326" y="95"/>
                  <a:pt x="327" y="94"/>
                </a:cubicBezTo>
                <a:cubicBezTo>
                  <a:pt x="327" y="94"/>
                  <a:pt x="326" y="93"/>
                  <a:pt x="326" y="93"/>
                </a:cubicBezTo>
                <a:cubicBezTo>
                  <a:pt x="325" y="94"/>
                  <a:pt x="323" y="92"/>
                  <a:pt x="323" y="94"/>
                </a:cubicBezTo>
                <a:close/>
                <a:moveTo>
                  <a:pt x="282" y="111"/>
                </a:moveTo>
                <a:cubicBezTo>
                  <a:pt x="281" y="111"/>
                  <a:pt x="281" y="111"/>
                  <a:pt x="280" y="111"/>
                </a:cubicBezTo>
                <a:cubicBezTo>
                  <a:pt x="280" y="112"/>
                  <a:pt x="282" y="112"/>
                  <a:pt x="282" y="111"/>
                </a:cubicBezTo>
                <a:close/>
                <a:moveTo>
                  <a:pt x="325" y="100"/>
                </a:moveTo>
                <a:cubicBezTo>
                  <a:pt x="325" y="101"/>
                  <a:pt x="326" y="100"/>
                  <a:pt x="327" y="100"/>
                </a:cubicBezTo>
                <a:cubicBezTo>
                  <a:pt x="327" y="99"/>
                  <a:pt x="326" y="99"/>
                  <a:pt x="325" y="100"/>
                </a:cubicBezTo>
                <a:close/>
                <a:moveTo>
                  <a:pt x="296" y="114"/>
                </a:moveTo>
                <a:cubicBezTo>
                  <a:pt x="297" y="114"/>
                  <a:pt x="299" y="115"/>
                  <a:pt x="300" y="114"/>
                </a:cubicBezTo>
                <a:cubicBezTo>
                  <a:pt x="297" y="114"/>
                  <a:pt x="296" y="113"/>
                  <a:pt x="294" y="113"/>
                </a:cubicBezTo>
                <a:cubicBezTo>
                  <a:pt x="294" y="114"/>
                  <a:pt x="296" y="113"/>
                  <a:pt x="296" y="114"/>
                </a:cubicBezTo>
                <a:close/>
                <a:moveTo>
                  <a:pt x="293" y="114"/>
                </a:moveTo>
                <a:cubicBezTo>
                  <a:pt x="292" y="114"/>
                  <a:pt x="291" y="114"/>
                  <a:pt x="291" y="114"/>
                </a:cubicBezTo>
                <a:cubicBezTo>
                  <a:pt x="291" y="115"/>
                  <a:pt x="293" y="115"/>
                  <a:pt x="293" y="114"/>
                </a:cubicBezTo>
                <a:close/>
                <a:moveTo>
                  <a:pt x="304" y="115"/>
                </a:moveTo>
                <a:cubicBezTo>
                  <a:pt x="303" y="114"/>
                  <a:pt x="302" y="114"/>
                  <a:pt x="301" y="114"/>
                </a:cubicBezTo>
                <a:cubicBezTo>
                  <a:pt x="302" y="115"/>
                  <a:pt x="304" y="115"/>
                  <a:pt x="304" y="115"/>
                </a:cubicBezTo>
                <a:close/>
                <a:moveTo>
                  <a:pt x="276" y="136"/>
                </a:moveTo>
                <a:cubicBezTo>
                  <a:pt x="277" y="136"/>
                  <a:pt x="277" y="137"/>
                  <a:pt x="278" y="136"/>
                </a:cubicBezTo>
                <a:cubicBezTo>
                  <a:pt x="277" y="135"/>
                  <a:pt x="274" y="136"/>
                  <a:pt x="273" y="136"/>
                </a:cubicBezTo>
                <a:cubicBezTo>
                  <a:pt x="274" y="137"/>
                  <a:pt x="277" y="137"/>
                  <a:pt x="276" y="136"/>
                </a:cubicBezTo>
                <a:close/>
                <a:moveTo>
                  <a:pt x="279" y="137"/>
                </a:moveTo>
                <a:cubicBezTo>
                  <a:pt x="278" y="137"/>
                  <a:pt x="277" y="137"/>
                  <a:pt x="276" y="137"/>
                </a:cubicBezTo>
                <a:cubicBezTo>
                  <a:pt x="277" y="138"/>
                  <a:pt x="279" y="138"/>
                  <a:pt x="279" y="137"/>
                </a:cubicBezTo>
                <a:close/>
                <a:moveTo>
                  <a:pt x="324" y="124"/>
                </a:moveTo>
                <a:cubicBezTo>
                  <a:pt x="323" y="124"/>
                  <a:pt x="321" y="123"/>
                  <a:pt x="320" y="124"/>
                </a:cubicBezTo>
                <a:cubicBezTo>
                  <a:pt x="321" y="124"/>
                  <a:pt x="323" y="125"/>
                  <a:pt x="324" y="124"/>
                </a:cubicBezTo>
                <a:close/>
                <a:moveTo>
                  <a:pt x="321" y="125"/>
                </a:moveTo>
                <a:cubicBezTo>
                  <a:pt x="323" y="125"/>
                  <a:pt x="325" y="127"/>
                  <a:pt x="326" y="126"/>
                </a:cubicBezTo>
                <a:cubicBezTo>
                  <a:pt x="325" y="126"/>
                  <a:pt x="322" y="124"/>
                  <a:pt x="321" y="125"/>
                </a:cubicBezTo>
                <a:close/>
                <a:moveTo>
                  <a:pt x="336" y="127"/>
                </a:moveTo>
                <a:cubicBezTo>
                  <a:pt x="335" y="126"/>
                  <a:pt x="332" y="124"/>
                  <a:pt x="330" y="126"/>
                </a:cubicBezTo>
                <a:cubicBezTo>
                  <a:pt x="332" y="126"/>
                  <a:pt x="334" y="126"/>
                  <a:pt x="336" y="127"/>
                </a:cubicBezTo>
                <a:close/>
                <a:moveTo>
                  <a:pt x="339" y="136"/>
                </a:moveTo>
                <a:cubicBezTo>
                  <a:pt x="337" y="136"/>
                  <a:pt x="336" y="135"/>
                  <a:pt x="334" y="136"/>
                </a:cubicBezTo>
                <a:cubicBezTo>
                  <a:pt x="335" y="137"/>
                  <a:pt x="337" y="137"/>
                  <a:pt x="339" y="136"/>
                </a:cubicBezTo>
                <a:close/>
              </a:path>
            </a:pathLst>
          </a:custGeom>
          <a:solidFill>
            <a:srgbClr val="7F7F7F"/>
          </a:solidFill>
          <a:ln w="9525">
            <a:noFill/>
            <a:miter lim="800000"/>
          </a:ln>
        </p:spPr>
        <p:txBody>
          <a:bodyPr anchor="ctr" anchorCtr="1"/>
          <a:lstStyle/>
          <a:p>
            <a:pPr eaLnBrk="0" hangingPunct="0"/>
            <a:endParaRPr lang="zh-CN" altLang="en-US" sz="1800">
              <a:solidFill>
                <a:schemeClr val="accent5">
                  <a:lumMod val="75000"/>
                </a:schemeClr>
              </a:solidFill>
              <a:latin typeface="Arial" panose="020B0604020202020204" pitchFamily="34" charset="0"/>
              <a:ea typeface="宋体" panose="02010600030101010101" pitchFamily="2" charset="-122"/>
            </a:endParaRPr>
          </a:p>
        </p:txBody>
      </p:sp>
      <p:sp>
        <p:nvSpPr>
          <p:cNvPr id="5" name="矩形 4"/>
          <p:cNvSpPr/>
          <p:nvPr/>
        </p:nvSpPr>
        <p:spPr>
          <a:xfrm>
            <a:off x="2495600" y="911007"/>
            <a:ext cx="6777817" cy="584775"/>
          </a:xfrm>
          <a:prstGeom prst="rect">
            <a:avLst/>
          </a:prstGeom>
        </p:spPr>
        <p:txBody>
          <a:bodyPr wrap="non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第五</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类</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对违反工作纪律行为的处分</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endPar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endParaRPr>
          </a:p>
        </p:txBody>
      </p:sp>
      <p:sp>
        <p:nvSpPr>
          <p:cNvPr id="6" name="矩形 5"/>
          <p:cNvSpPr/>
          <p:nvPr/>
        </p:nvSpPr>
        <p:spPr>
          <a:xfrm>
            <a:off x="1415480" y="1836475"/>
            <a:ext cx="5976466" cy="3908762"/>
          </a:xfrm>
          <a:prstGeom prst="rect">
            <a:avLst/>
          </a:prstGeom>
        </p:spPr>
        <p:txBody>
          <a:bodyPr wrap="square">
            <a:spAutoFit/>
          </a:bodyPr>
          <a:lstStyle/>
          <a:p>
            <a:pPr eaLnBrk="0" hangingPunct="0">
              <a:lnSpc>
                <a:spcPct val="150000"/>
              </a:lnSpc>
              <a:defRPr/>
            </a:pPr>
            <a:r>
              <a:rPr lang="en-US" altLang="zh-CN"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        </a:t>
            </a:r>
            <a:r>
              <a:rPr lang="zh-CN" altLang="zh-CN"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rPr>
              <a:t>在违反工作纪律的行为处分中，主要增加了党组织不履行全面从严治党主体责任，违规干预和插手市场经济活动，违规干预和插手司法活动、执纪执法活动，泄露、扩散甚至窃取涉密资料等违纪条款。</a:t>
            </a:r>
            <a:endParaRPr lang="zh-CN" altLang="en-US" b="1" kern="100" dirty="0">
              <a:solidFill>
                <a:schemeClr val="tx2">
                  <a:lumMod val="50000"/>
                </a:schemeClr>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7" name="矩形 6"/>
          <p:cNvSpPr/>
          <p:nvPr/>
        </p:nvSpPr>
        <p:spPr>
          <a:xfrm>
            <a:off x="7624488" y="5019132"/>
            <a:ext cx="2249488" cy="400050"/>
          </a:xfrm>
          <a:prstGeom prst="rect">
            <a:avLst/>
          </a:prstGeom>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zh-CN" sz="2000" b="1" i="0" u="none" strike="noStrike" kern="100" cap="none" spc="0" normalizeH="0" baseline="0" noProof="0" dirty="0">
                <a:ln>
                  <a:noFill/>
                </a:ln>
                <a:solidFill>
                  <a:schemeClr val="accent5">
                    <a:lumMod val="75000"/>
                  </a:schemeClr>
                </a:solidFill>
                <a:effectLst/>
                <a:uLnTx/>
                <a:uFillTx/>
                <a:latin typeface="Times New Roman" panose="02020603050405020304" pitchFamily="18" charset="0"/>
                <a:cs typeface="宋体" panose="02010600030101010101" pitchFamily="2" charset="-122"/>
              </a:rPr>
              <a:t>党组织的失职行为</a:t>
            </a:r>
            <a:endParaRPr kumimoji="0" lang="zh-CN" altLang="en-US" sz="2000" b="1" i="0" u="none" strike="noStrike" kern="0" cap="none" spc="0" normalizeH="0" baseline="0" noProof="0" dirty="0">
              <a:ln>
                <a:noFill/>
              </a:ln>
              <a:solidFill>
                <a:schemeClr val="accent5">
                  <a:lumMod val="75000"/>
                </a:schemeClr>
              </a:solidFill>
              <a:effectLst/>
              <a:uLnTx/>
              <a:uFillTx/>
            </a:endParaRPr>
          </a:p>
        </p:txBody>
      </p:sp>
      <p:sp>
        <p:nvSpPr>
          <p:cNvPr id="8" name="MH_Other_1"/>
          <p:cNvSpPr/>
          <p:nvPr>
            <p:custDataLst>
              <p:tags r:id="rId1"/>
            </p:custDataLst>
          </p:nvPr>
        </p:nvSpPr>
        <p:spPr>
          <a:xfrm rot="411899">
            <a:off x="7909471" y="2121126"/>
            <a:ext cx="2608263" cy="2611438"/>
          </a:xfrm>
          <a:custGeom>
            <a:avLst/>
            <a:gdLst>
              <a:gd name="connsiteX0" fmla="*/ 0 w 2750440"/>
              <a:gd name="connsiteY0" fmla="*/ 0 h 3501234"/>
              <a:gd name="connsiteX1" fmla="*/ 2750440 w 2750440"/>
              <a:gd name="connsiteY1" fmla="*/ 0 h 3501234"/>
              <a:gd name="connsiteX2" fmla="*/ 2750440 w 2750440"/>
              <a:gd name="connsiteY2" fmla="*/ 3501234 h 3501234"/>
              <a:gd name="connsiteX3" fmla="*/ 0 w 2750440"/>
              <a:gd name="connsiteY3" fmla="*/ 3501234 h 3501234"/>
              <a:gd name="connsiteX4" fmla="*/ 0 w 2750440"/>
              <a:gd name="connsiteY4" fmla="*/ 0 h 3501234"/>
              <a:gd name="connsiteX0-1" fmla="*/ 0 w 2750440"/>
              <a:gd name="connsiteY0-2" fmla="*/ 0 h 3501234"/>
              <a:gd name="connsiteX1-3" fmla="*/ 2587039 w 2750440"/>
              <a:gd name="connsiteY1-4" fmla="*/ 47867 h 3501234"/>
              <a:gd name="connsiteX2-5" fmla="*/ 2750440 w 2750440"/>
              <a:gd name="connsiteY2-6" fmla="*/ 3501234 h 3501234"/>
              <a:gd name="connsiteX3-7" fmla="*/ 0 w 2750440"/>
              <a:gd name="connsiteY3-8" fmla="*/ 3501234 h 3501234"/>
              <a:gd name="connsiteX4-9" fmla="*/ 0 w 2750440"/>
              <a:gd name="connsiteY4-10" fmla="*/ 0 h 3501234"/>
              <a:gd name="connsiteX0-11" fmla="*/ 20416 w 2770856"/>
              <a:gd name="connsiteY0-12" fmla="*/ 0 h 3501234"/>
              <a:gd name="connsiteX1-13" fmla="*/ 2607455 w 2770856"/>
              <a:gd name="connsiteY1-14" fmla="*/ 47867 h 3501234"/>
              <a:gd name="connsiteX2-15" fmla="*/ 2770856 w 2770856"/>
              <a:gd name="connsiteY2-16" fmla="*/ 3501234 h 3501234"/>
              <a:gd name="connsiteX3-17" fmla="*/ 0 w 2770856"/>
              <a:gd name="connsiteY3-18" fmla="*/ 3409713 h 3501234"/>
              <a:gd name="connsiteX4-19" fmla="*/ 20416 w 2770856"/>
              <a:gd name="connsiteY4-20" fmla="*/ 0 h 3501234"/>
              <a:gd name="connsiteX0-21" fmla="*/ 2389174 w 2770856"/>
              <a:gd name="connsiteY0-22" fmla="*/ 3078422 h 3453367"/>
              <a:gd name="connsiteX1-23" fmla="*/ 2607455 w 2770856"/>
              <a:gd name="connsiteY1-24" fmla="*/ 0 h 3453367"/>
              <a:gd name="connsiteX2-25" fmla="*/ 2770856 w 2770856"/>
              <a:gd name="connsiteY2-26" fmla="*/ 3453367 h 3453367"/>
              <a:gd name="connsiteX3-27" fmla="*/ 0 w 2770856"/>
              <a:gd name="connsiteY3-28" fmla="*/ 3361846 h 3453367"/>
              <a:gd name="connsiteX4-29" fmla="*/ 2389174 w 2770856"/>
              <a:gd name="connsiteY4-30" fmla="*/ 3078422 h 3453367"/>
              <a:gd name="connsiteX0-31" fmla="*/ 1743012 w 2770856"/>
              <a:gd name="connsiteY0-32" fmla="*/ 2394978 h 3453367"/>
              <a:gd name="connsiteX1-33" fmla="*/ 2607455 w 2770856"/>
              <a:gd name="connsiteY1-34" fmla="*/ 0 h 3453367"/>
              <a:gd name="connsiteX2-35" fmla="*/ 2770856 w 2770856"/>
              <a:gd name="connsiteY2-36" fmla="*/ 3453367 h 3453367"/>
              <a:gd name="connsiteX3-37" fmla="*/ 0 w 2770856"/>
              <a:gd name="connsiteY3-38" fmla="*/ 3361846 h 3453367"/>
              <a:gd name="connsiteX4-39" fmla="*/ 1743012 w 2770856"/>
              <a:gd name="connsiteY4-40" fmla="*/ 2394978 h 3453367"/>
              <a:gd name="connsiteX0-41" fmla="*/ 1743012 w 2807910"/>
              <a:gd name="connsiteY0-42" fmla="*/ 2394978 h 3448906"/>
              <a:gd name="connsiteX1-43" fmla="*/ 2607455 w 2807910"/>
              <a:gd name="connsiteY1-44" fmla="*/ 0 h 3448906"/>
              <a:gd name="connsiteX2-45" fmla="*/ 2807910 w 2807910"/>
              <a:gd name="connsiteY2-46" fmla="*/ 3448906 h 3448906"/>
              <a:gd name="connsiteX3-47" fmla="*/ 0 w 2807910"/>
              <a:gd name="connsiteY3-48" fmla="*/ 3361846 h 3448906"/>
              <a:gd name="connsiteX4-49" fmla="*/ 1743012 w 2807910"/>
              <a:gd name="connsiteY4-50" fmla="*/ 2394978 h 344890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7910" h="3448906">
                <a:moveTo>
                  <a:pt x="1743012" y="2394978"/>
                </a:moveTo>
                <a:lnTo>
                  <a:pt x="2607455" y="0"/>
                </a:lnTo>
                <a:lnTo>
                  <a:pt x="2807910" y="3448906"/>
                </a:lnTo>
                <a:lnTo>
                  <a:pt x="0" y="3361846"/>
                </a:lnTo>
                <a:lnTo>
                  <a:pt x="1743012" y="2394978"/>
                </a:lnTo>
                <a:close/>
              </a:path>
            </a:pathLst>
          </a:custGeom>
          <a:solidFill>
            <a:srgbClr val="D9D9D9"/>
          </a:solidFill>
          <a:ln w="3175"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 name="MH_Other_2"/>
          <p:cNvSpPr/>
          <p:nvPr>
            <p:custDataLst>
              <p:tags r:id="rId2"/>
            </p:custDataLst>
          </p:nvPr>
        </p:nvSpPr>
        <p:spPr>
          <a:xfrm rot="411899">
            <a:off x="7752309" y="1981426"/>
            <a:ext cx="2584450" cy="2652713"/>
          </a:xfrm>
          <a:prstGeom prst="rect">
            <a:avLst/>
          </a:prstGeom>
          <a:solidFill>
            <a:srgbClr val="FFFFFF"/>
          </a:solidFill>
          <a:ln w="3175" cap="flat" cmpd="sng" algn="ctr">
            <a:solidFill>
              <a:srgbClr val="EAEAEA"/>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MH_Picture_1"/>
          <p:cNvSpPr/>
          <p:nvPr>
            <p:custDataLst>
              <p:tags r:id="rId3"/>
            </p:custDataLst>
          </p:nvPr>
        </p:nvSpPr>
        <p:spPr>
          <a:xfrm rot="411899">
            <a:off x="7885659" y="2071914"/>
            <a:ext cx="2366962" cy="2193925"/>
          </a:xfrm>
          <a:prstGeom prst="rect">
            <a:avLst/>
          </a:prstGeom>
          <a:blipFill dpi="0" rotWithShape="1">
            <a:blip r:embed="rId6"/>
            <a:srcRect/>
            <a:stretch>
              <a:fillRect/>
            </a:stretch>
          </a:blipFill>
          <a:ln w="12700" cap="flat" cmpd="sng" algn="ctr">
            <a:solidFill>
              <a:srgbClr val="FFFFFF">
                <a:shade val="50000"/>
              </a:srgbClr>
            </a:solid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MH_Other_3"/>
          <p:cNvSpPr/>
          <p:nvPr>
            <p:custDataLst>
              <p:tags r:id="rId4"/>
            </p:custDataLst>
          </p:nvPr>
        </p:nvSpPr>
        <p:spPr>
          <a:xfrm rot="20953818">
            <a:off x="7447509" y="1554389"/>
            <a:ext cx="1255712" cy="701675"/>
          </a:xfrm>
          <a:custGeom>
            <a:avLst/>
            <a:gdLst>
              <a:gd name="connsiteX0" fmla="*/ 0 w 1206500"/>
              <a:gd name="connsiteY0" fmla="*/ 463550 h 1003300"/>
              <a:gd name="connsiteX1" fmla="*/ 965200 w 1206500"/>
              <a:gd name="connsiteY1" fmla="*/ 0 h 1003300"/>
              <a:gd name="connsiteX2" fmla="*/ 920750 w 1206500"/>
              <a:gd name="connsiteY2" fmla="*/ 139700 h 1003300"/>
              <a:gd name="connsiteX3" fmla="*/ 984250 w 1206500"/>
              <a:gd name="connsiteY3" fmla="*/ 177800 h 1003300"/>
              <a:gd name="connsiteX4" fmla="*/ 977900 w 1206500"/>
              <a:gd name="connsiteY4" fmla="*/ 254000 h 1003300"/>
              <a:gd name="connsiteX5" fmla="*/ 1054100 w 1206500"/>
              <a:gd name="connsiteY5" fmla="*/ 254000 h 1003300"/>
              <a:gd name="connsiteX6" fmla="*/ 1143000 w 1206500"/>
              <a:gd name="connsiteY6" fmla="*/ 228600 h 1003300"/>
              <a:gd name="connsiteX7" fmla="*/ 1155700 w 1206500"/>
              <a:gd name="connsiteY7" fmla="*/ 361950 h 1003300"/>
              <a:gd name="connsiteX8" fmla="*/ 1041400 w 1206500"/>
              <a:gd name="connsiteY8" fmla="*/ 482600 h 1003300"/>
              <a:gd name="connsiteX9" fmla="*/ 1187450 w 1206500"/>
              <a:gd name="connsiteY9" fmla="*/ 400050 h 1003300"/>
              <a:gd name="connsiteX10" fmla="*/ 1085850 w 1206500"/>
              <a:gd name="connsiteY10" fmla="*/ 552450 h 1003300"/>
              <a:gd name="connsiteX11" fmla="*/ 1206500 w 1206500"/>
              <a:gd name="connsiteY11" fmla="*/ 520700 h 1003300"/>
              <a:gd name="connsiteX12" fmla="*/ 171450 w 1206500"/>
              <a:gd name="connsiteY12" fmla="*/ 1003300 h 1003300"/>
              <a:gd name="connsiteX13" fmla="*/ 209550 w 1206500"/>
              <a:gd name="connsiteY13" fmla="*/ 946150 h 1003300"/>
              <a:gd name="connsiteX14" fmla="*/ 292100 w 1206500"/>
              <a:gd name="connsiteY14" fmla="*/ 876300 h 1003300"/>
              <a:gd name="connsiteX15" fmla="*/ 133350 w 1206500"/>
              <a:gd name="connsiteY15" fmla="*/ 863600 h 1003300"/>
              <a:gd name="connsiteX16" fmla="*/ 222250 w 1206500"/>
              <a:gd name="connsiteY16" fmla="*/ 774700 h 1003300"/>
              <a:gd name="connsiteX17" fmla="*/ 101600 w 1206500"/>
              <a:gd name="connsiteY17" fmla="*/ 762000 h 1003300"/>
              <a:gd name="connsiteX18" fmla="*/ 190500 w 1206500"/>
              <a:gd name="connsiteY18" fmla="*/ 647700 h 1003300"/>
              <a:gd name="connsiteX19" fmla="*/ 57150 w 1206500"/>
              <a:gd name="connsiteY19" fmla="*/ 615950 h 1003300"/>
              <a:gd name="connsiteX20" fmla="*/ 57150 w 1206500"/>
              <a:gd name="connsiteY20" fmla="*/ 565150 h 1003300"/>
              <a:gd name="connsiteX21" fmla="*/ 133350 w 1206500"/>
              <a:gd name="connsiteY21" fmla="*/ 514350 h 1003300"/>
              <a:gd name="connsiteX22" fmla="*/ 0 w 1206500"/>
              <a:gd name="connsiteY22" fmla="*/ 463550 h 10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6500" h="1003300">
                <a:moveTo>
                  <a:pt x="0" y="463550"/>
                </a:moveTo>
                <a:lnTo>
                  <a:pt x="965200" y="0"/>
                </a:lnTo>
                <a:lnTo>
                  <a:pt x="920750" y="139700"/>
                </a:lnTo>
                <a:lnTo>
                  <a:pt x="984250" y="177800"/>
                </a:lnTo>
                <a:lnTo>
                  <a:pt x="977900" y="254000"/>
                </a:lnTo>
                <a:lnTo>
                  <a:pt x="1054100" y="254000"/>
                </a:lnTo>
                <a:lnTo>
                  <a:pt x="1143000" y="228600"/>
                </a:lnTo>
                <a:lnTo>
                  <a:pt x="1155700" y="361950"/>
                </a:lnTo>
                <a:lnTo>
                  <a:pt x="1041400" y="482600"/>
                </a:lnTo>
                <a:lnTo>
                  <a:pt x="1187450" y="400050"/>
                </a:lnTo>
                <a:lnTo>
                  <a:pt x="1085850" y="552450"/>
                </a:lnTo>
                <a:lnTo>
                  <a:pt x="1206500" y="520700"/>
                </a:lnTo>
                <a:lnTo>
                  <a:pt x="171450" y="1003300"/>
                </a:lnTo>
                <a:lnTo>
                  <a:pt x="209550" y="946150"/>
                </a:lnTo>
                <a:lnTo>
                  <a:pt x="292100" y="876300"/>
                </a:lnTo>
                <a:lnTo>
                  <a:pt x="133350" y="863600"/>
                </a:lnTo>
                <a:lnTo>
                  <a:pt x="222250" y="774700"/>
                </a:lnTo>
                <a:lnTo>
                  <a:pt x="101600" y="762000"/>
                </a:lnTo>
                <a:lnTo>
                  <a:pt x="190500" y="647700"/>
                </a:lnTo>
                <a:lnTo>
                  <a:pt x="57150" y="615950"/>
                </a:lnTo>
                <a:lnTo>
                  <a:pt x="57150" y="565150"/>
                </a:lnTo>
                <a:lnTo>
                  <a:pt x="133350" y="514350"/>
                </a:lnTo>
                <a:lnTo>
                  <a:pt x="0" y="463550"/>
                </a:lnTo>
                <a:close/>
              </a:path>
            </a:pathLst>
          </a:custGeom>
          <a:solidFill>
            <a:srgbClr val="BFBFBF">
              <a:alpha val="64000"/>
            </a:srgbClr>
          </a:solidFill>
          <a:ln w="12700" cap="flat" cmpd="sng" algn="ctr">
            <a:noFill/>
            <a:prstDash val="solid"/>
            <a:miter lim="800000"/>
          </a:ln>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1655153">
            <a:off x="1241698" y="1579595"/>
            <a:ext cx="3205080" cy="2213253"/>
          </a:xfrm>
          <a:prstGeom prst="rect">
            <a:avLst/>
          </a:prstGeom>
          <a:solidFill>
            <a:srgbClr val="FFFFFF"/>
          </a:solidFill>
          <a:ln w="12700" cap="flat" cmpd="sng" algn="ctr">
            <a:noFill/>
            <a:prstDash val="solid"/>
            <a:miter lim="800000"/>
          </a:ln>
          <a:effectLst>
            <a:outerShdw blurRad="50800" dist="38100" dir="5400000" algn="t" rotWithShape="0">
              <a:prstClr val="black">
                <a:alpha val="40000"/>
              </a:prstClr>
            </a:outerShdw>
          </a:effectLst>
        </p:spPr>
        <p:txBody>
          <a:bodyPr lIns="76200" tIns="38100" rIns="76200" bIns="38100"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MH_Picture_1"/>
          <p:cNvSpPr/>
          <p:nvPr>
            <p:custDataLst>
              <p:tags r:id="rId2"/>
            </p:custDataLst>
          </p:nvPr>
        </p:nvSpPr>
        <p:spPr>
          <a:xfrm rot="1655153">
            <a:off x="1425504" y="1724076"/>
            <a:ext cx="2946736" cy="1918544"/>
          </a:xfrm>
          <a:prstGeom prst="rect">
            <a:avLst/>
          </a:prstGeom>
          <a:blipFill dpi="0" rotWithShape="1">
            <a:blip r:embed="rId8"/>
            <a:srcRect/>
            <a:stretch>
              <a:fillRect/>
            </a:stretch>
          </a:blipFill>
          <a:ln w="12700" cap="flat" cmpd="sng" algn="ctr">
            <a:solidFill>
              <a:srgbClr val="4F81BD">
                <a:lumMod val="60000"/>
                <a:lumOff val="40000"/>
              </a:srgbClr>
            </a:solidFill>
            <a:prstDash val="solid"/>
            <a:miter lim="800000"/>
          </a:ln>
          <a:effectLst/>
        </p:spPr>
        <p:txBody>
          <a:bodyPr lIns="76200" tIns="38100" rIns="76200" bIns="38100"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pic>
        <p:nvPicPr>
          <p:cNvPr id="6" name="MH_Other_2"/>
          <p:cNvPicPr>
            <a:picLocks noChangeAspect="1"/>
          </p:cNvPicPr>
          <p:nvPr>
            <p:custDataLst>
              <p:tags r:id="rId3"/>
            </p:custDataLst>
          </p:nvPr>
        </p:nvPicPr>
        <p:blipFill>
          <a:blip r:embed="rId9"/>
          <a:srcRect/>
          <a:stretch>
            <a:fillRect/>
          </a:stretch>
        </p:blipFill>
        <p:spPr bwMode="auto">
          <a:xfrm rot="1655153">
            <a:off x="1532335" y="743953"/>
            <a:ext cx="762000" cy="788988"/>
          </a:xfrm>
          <a:prstGeom prst="rect">
            <a:avLst/>
          </a:prstGeom>
          <a:noFill/>
          <a:ln w="9525">
            <a:noFill/>
            <a:miter lim="800000"/>
            <a:headEnd/>
            <a:tailEnd/>
          </a:ln>
        </p:spPr>
      </p:pic>
      <p:sp>
        <p:nvSpPr>
          <p:cNvPr id="7" name="MH_Other_3"/>
          <p:cNvSpPr/>
          <p:nvPr>
            <p:custDataLst>
              <p:tags r:id="rId4"/>
            </p:custDataLst>
          </p:nvPr>
        </p:nvSpPr>
        <p:spPr>
          <a:xfrm rot="20132716">
            <a:off x="1682267" y="4029333"/>
            <a:ext cx="2630666" cy="1967756"/>
          </a:xfrm>
          <a:prstGeom prst="rect">
            <a:avLst/>
          </a:prstGeom>
          <a:solidFill>
            <a:srgbClr val="FFFFFF"/>
          </a:solidFill>
          <a:ln w="12700" cap="flat" cmpd="sng" algn="ctr">
            <a:noFill/>
            <a:prstDash val="solid"/>
            <a:miter lim="800000"/>
          </a:ln>
          <a:effectLst>
            <a:outerShdw blurRad="50800" dist="38100" dir="5400000" algn="t" rotWithShape="0">
              <a:prstClr val="black">
                <a:alpha val="40000"/>
              </a:prstClr>
            </a:outerShdw>
          </a:effectLst>
        </p:spPr>
        <p:txBody>
          <a:bodyPr lIns="76200" tIns="38100" rIns="76200" bIns="38100"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MH_Picture_2"/>
          <p:cNvSpPr/>
          <p:nvPr>
            <p:custDataLst>
              <p:tags r:id="rId5"/>
            </p:custDataLst>
          </p:nvPr>
        </p:nvSpPr>
        <p:spPr>
          <a:xfrm rot="20132716">
            <a:off x="1805130" y="4141222"/>
            <a:ext cx="2418622" cy="1704002"/>
          </a:xfrm>
          <a:prstGeom prst="rect">
            <a:avLst/>
          </a:prstGeom>
          <a:blipFill dpi="0" rotWithShape="1">
            <a:blip r:embed="rId10"/>
            <a:srcRect/>
            <a:stretch>
              <a:fillRect/>
            </a:stretch>
          </a:blipFill>
          <a:ln w="12700" cap="flat" cmpd="sng" algn="ctr">
            <a:solidFill>
              <a:srgbClr val="FFFFFF">
                <a:lumMod val="85000"/>
              </a:srgbClr>
            </a:solidFill>
            <a:prstDash val="solid"/>
            <a:miter lim="800000"/>
          </a:ln>
          <a:effectLst/>
        </p:spPr>
        <p:txBody>
          <a:bodyPr lIns="76200" tIns="38100" rIns="76200" bIns="38100"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pic>
        <p:nvPicPr>
          <p:cNvPr id="9" name="MH_Other_4"/>
          <p:cNvPicPr>
            <a:picLocks noChangeAspect="1"/>
          </p:cNvPicPr>
          <p:nvPr>
            <p:custDataLst>
              <p:tags r:id="rId6"/>
            </p:custDataLst>
          </p:nvPr>
        </p:nvPicPr>
        <p:blipFill>
          <a:blip r:embed="rId11"/>
          <a:srcRect/>
          <a:stretch>
            <a:fillRect/>
          </a:stretch>
        </p:blipFill>
        <p:spPr bwMode="auto">
          <a:xfrm rot="9280632">
            <a:off x="4245045" y="5110457"/>
            <a:ext cx="714375" cy="739775"/>
          </a:xfrm>
          <a:prstGeom prst="rect">
            <a:avLst/>
          </a:prstGeom>
          <a:noFill/>
          <a:ln w="9525">
            <a:noFill/>
            <a:miter lim="800000"/>
            <a:headEnd/>
            <a:tailEnd/>
          </a:ln>
        </p:spPr>
      </p:pic>
      <p:sp>
        <p:nvSpPr>
          <p:cNvPr id="10" name="矩形 9"/>
          <p:cNvSpPr/>
          <p:nvPr/>
        </p:nvSpPr>
        <p:spPr>
          <a:xfrm>
            <a:off x="4368585" y="1079752"/>
            <a:ext cx="6159058" cy="584775"/>
          </a:xfrm>
          <a:prstGeom prst="rect">
            <a:avLst/>
          </a:prstGeom>
        </p:spPr>
        <p:txBody>
          <a:bodyPr wrap="none">
            <a:spAutoFit/>
          </a:bodyPr>
          <a:lstStyle/>
          <a:p>
            <a:pPr eaLnBrk="0" hangingPunct="0">
              <a:defRPr/>
            </a:pP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第六</a:t>
            </a:r>
            <a:r>
              <a:rPr lang="en-US"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 </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对违反生活纪律</a:t>
            </a:r>
            <a:r>
              <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行为</a:t>
            </a:r>
            <a:r>
              <a:rPr lang="zh-CN" altLang="zh-CN"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rPr>
              <a:t>的处分</a:t>
            </a:r>
            <a:endParaRPr lang="zh-CN" altLang="en-US" sz="3200" b="1" kern="100" dirty="0">
              <a:solidFill>
                <a:srgbClr val="1F3864"/>
              </a:solidFill>
              <a:latin typeface="幼圆" panose="02010509060101010101" pitchFamily="49" charset="-122"/>
              <a:ea typeface="幼圆" panose="02010509060101010101" pitchFamily="49" charset="-122"/>
              <a:cs typeface="宋体" panose="02010600030101010101" pitchFamily="2" charset="-122"/>
            </a:endParaRPr>
          </a:p>
        </p:txBody>
      </p:sp>
      <p:sp>
        <p:nvSpPr>
          <p:cNvPr id="11" name="矩形 10"/>
          <p:cNvSpPr/>
          <p:nvPr/>
        </p:nvSpPr>
        <p:spPr>
          <a:xfrm>
            <a:off x="5113123" y="2609200"/>
            <a:ext cx="5519381" cy="2031325"/>
          </a:xfrm>
          <a:prstGeom prst="rect">
            <a:avLst/>
          </a:prstGeom>
        </p:spPr>
        <p:txBody>
          <a:bodyPr wrap="square">
            <a:spAutoFit/>
          </a:bodyPr>
          <a:lstStyle/>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一个是生活奢靡行为</a:t>
            </a:r>
            <a:endParaRPr lang="en-US" altLang="zh-CN" b="1" kern="100" dirty="0">
              <a:latin typeface="华文仿宋" panose="02010600040101010101" pitchFamily="2" charset="-122"/>
              <a:ea typeface="华文仿宋" panose="02010600040101010101" pitchFamily="2" charset="-122"/>
              <a:cs typeface="宋体" panose="02010600030101010101" pitchFamily="2" charset="-122"/>
            </a:endParaRPr>
          </a:p>
          <a:p>
            <a:pPr eaLnBrk="0" hangingPunct="0">
              <a:lnSpc>
                <a:spcPct val="150000"/>
              </a:lnSpc>
              <a:defRPr/>
            </a:pPr>
            <a:r>
              <a:rPr lang="zh-CN" altLang="zh-CN" b="1" kern="100" dirty="0">
                <a:latin typeface="华文仿宋" panose="02010600040101010101" pitchFamily="2" charset="-122"/>
                <a:ea typeface="华文仿宋" panose="02010600040101010101" pitchFamily="2" charset="-122"/>
                <a:cs typeface="宋体" panose="02010600030101010101" pitchFamily="2" charset="-122"/>
              </a:rPr>
              <a:t>一个是违背家庭伦理和社会公德等行为</a:t>
            </a:r>
            <a:endParaRPr lang="zh-CN" altLang="en-US" b="1" kern="100" dirty="0">
              <a:latin typeface="华文仿宋" panose="02010600040101010101" pitchFamily="2" charset="-122"/>
              <a:ea typeface="华文仿宋" panose="0201060004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40"/>
          <p:cNvSpPr txBox="1"/>
          <p:nvPr/>
        </p:nvSpPr>
        <p:spPr>
          <a:xfrm>
            <a:off x="1127448" y="764477"/>
            <a:ext cx="9560306"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defTabSz="913765" fontAlgn="auto">
              <a:spcBef>
                <a:spcPts val="0"/>
              </a:spcBef>
              <a:spcAft>
                <a:spcPts val="0"/>
              </a:spcAft>
            </a:pPr>
            <a:r>
              <a:rPr lang="en-US" altLang="zh-CN" sz="3200" b="1" dirty="0">
                <a:solidFill>
                  <a:srgbClr val="111111"/>
                </a:solidFill>
                <a:latin typeface="+mn-ea"/>
              </a:rPr>
              <a:t>1. </a:t>
            </a:r>
            <a:r>
              <a:rPr lang="zh-CN" altLang="en-US" sz="3200" b="1" dirty="0">
                <a:solidFill>
                  <a:srgbClr val="111111"/>
                </a:solidFill>
                <a:latin typeface="+mn-ea"/>
              </a:rPr>
              <a:t>我们党的性质和宗旨决定了党员必须知</a:t>
            </a:r>
            <a:r>
              <a:rPr lang="zh-CN" altLang="en-US" sz="3200" b="1" dirty="0" smtClean="0">
                <a:solidFill>
                  <a:srgbClr val="111111"/>
                </a:solidFill>
                <a:latin typeface="+mn-ea"/>
              </a:rPr>
              <a:t>规守纪</a:t>
            </a:r>
            <a:endParaRPr lang="zh-CN" altLang="en-US" sz="3200" b="1" dirty="0">
              <a:solidFill>
                <a:srgbClr val="111111"/>
              </a:solidFill>
              <a:latin typeface="+mn-ea"/>
            </a:endParaRPr>
          </a:p>
        </p:txBody>
      </p:sp>
      <p:sp>
        <p:nvSpPr>
          <p:cNvPr id="24" name="矩形 23"/>
          <p:cNvSpPr/>
          <p:nvPr/>
        </p:nvSpPr>
        <p:spPr>
          <a:xfrm>
            <a:off x="506955" y="1700064"/>
            <a:ext cx="2698175" cy="523220"/>
          </a:xfrm>
          <a:prstGeom prst="rect">
            <a:avLst/>
          </a:prstGeom>
        </p:spPr>
        <p:txBody>
          <a:bodyPr wrap="none">
            <a:spAutoFit/>
          </a:bodyPr>
          <a:lstStyle/>
          <a:p>
            <a:pPr fontAlgn="auto">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知</a:t>
            </a:r>
            <a:r>
              <a:rPr lang="zh-CN" altLang="en-US"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规矩、守纪</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律</a:t>
            </a:r>
            <a:endParaRPr lang="zh-CN" altLang="en-US" dirty="0">
              <a:solidFill>
                <a:prstClr val="black"/>
              </a:solidFill>
              <a:latin typeface="微软雅黑" panose="020B0503020204020204" pitchFamily="34" charset="-122"/>
              <a:ea typeface="微软雅黑" panose="020B0503020204020204" pitchFamily="34" charset="-122"/>
            </a:endParaRPr>
          </a:p>
        </p:txBody>
      </p:sp>
      <p:cxnSp>
        <p:nvCxnSpPr>
          <p:cNvPr id="25" name="直接箭头连接符 24"/>
          <p:cNvCxnSpPr/>
          <p:nvPr/>
        </p:nvCxnSpPr>
        <p:spPr>
          <a:xfrm>
            <a:off x="3234269" y="1921931"/>
            <a:ext cx="1440000" cy="0"/>
          </a:xfrm>
          <a:prstGeom prst="straightConnector1">
            <a:avLst/>
          </a:prstGeom>
          <a:noFill/>
          <a:ln w="28575" cap="flat" cmpd="sng" algn="ctr">
            <a:solidFill>
              <a:srgbClr val="5B9BD5"/>
            </a:solidFill>
            <a:prstDash val="solid"/>
            <a:miter lim="800000"/>
            <a:tailEnd type="triangle"/>
          </a:ln>
          <a:effectLst/>
        </p:spPr>
      </p:cxnSp>
      <p:sp>
        <p:nvSpPr>
          <p:cNvPr id="26" name="矩形 25"/>
          <p:cNvSpPr/>
          <p:nvPr/>
        </p:nvSpPr>
        <p:spPr>
          <a:xfrm>
            <a:off x="4839164" y="1700064"/>
            <a:ext cx="2698175"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体现</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了党</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的宗旨</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7" name="直接箭头连接符 26"/>
          <p:cNvCxnSpPr/>
          <p:nvPr/>
        </p:nvCxnSpPr>
        <p:spPr>
          <a:xfrm>
            <a:off x="7504986" y="1946841"/>
            <a:ext cx="1440000" cy="0"/>
          </a:xfrm>
          <a:prstGeom prst="straightConnector1">
            <a:avLst/>
          </a:prstGeom>
          <a:noFill/>
          <a:ln w="28575" cap="flat" cmpd="sng" algn="ctr">
            <a:solidFill>
              <a:srgbClr val="5B9BD5"/>
            </a:solidFill>
            <a:prstDash val="solid"/>
            <a:miter lim="800000"/>
            <a:tailEnd type="triangle"/>
          </a:ln>
          <a:effectLst/>
        </p:spPr>
      </p:cxnSp>
      <p:sp>
        <p:nvSpPr>
          <p:cNvPr id="28" name="矩形 27"/>
          <p:cNvSpPr/>
          <p:nvPr/>
        </p:nvSpPr>
        <p:spPr>
          <a:xfrm>
            <a:off x="8922395" y="1562121"/>
            <a:ext cx="2954655" cy="830997"/>
          </a:xfrm>
          <a:prstGeom prst="rect">
            <a:avLst/>
          </a:prstGeom>
        </p:spPr>
        <p:txBody>
          <a:bodyPr wrap="none">
            <a:spAutoFit/>
          </a:bodyPr>
          <a:lstStyle/>
          <a:p>
            <a:pPr algn="ctr" fontAlgn="auto">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党</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的</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宗旨是</a:t>
            </a:r>
            <a:endParaRPr lang="en-US"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algn="ctr" fontAlgn="auto">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全心全意</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为人民服务</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9" name="肘形连接符 28"/>
          <p:cNvCxnSpPr/>
          <p:nvPr/>
        </p:nvCxnSpPr>
        <p:spPr>
          <a:xfrm rot="5400000">
            <a:off x="9693550" y="2488553"/>
            <a:ext cx="1008112" cy="781677"/>
          </a:xfrm>
          <a:prstGeom prst="bentConnector3">
            <a:avLst>
              <a:gd name="adj1" fmla="val 96224"/>
            </a:avLst>
          </a:prstGeom>
          <a:noFill/>
          <a:ln w="28575" cap="flat" cmpd="sng" algn="ctr">
            <a:solidFill>
              <a:srgbClr val="5B9BD5"/>
            </a:solidFill>
            <a:prstDash val="solid"/>
            <a:miter lim="800000"/>
            <a:tailEnd type="triangle"/>
          </a:ln>
          <a:effectLst/>
        </p:spPr>
      </p:cxnSp>
      <p:sp>
        <p:nvSpPr>
          <p:cNvPr id="30" name="矩形 29"/>
          <p:cNvSpPr/>
          <p:nvPr/>
        </p:nvSpPr>
        <p:spPr>
          <a:xfrm>
            <a:off x="1468469" y="3090140"/>
            <a:ext cx="8443337"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党能够全心全意</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为人民服务是</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由党的先进性所决定的</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31" name="肘形连接符 30"/>
          <p:cNvCxnSpPr/>
          <p:nvPr/>
        </p:nvCxnSpPr>
        <p:spPr>
          <a:xfrm>
            <a:off x="1415480" y="3308852"/>
            <a:ext cx="1378226" cy="1336798"/>
          </a:xfrm>
          <a:prstGeom prst="bentConnector3">
            <a:avLst>
              <a:gd name="adj1" fmla="val -44326"/>
            </a:avLst>
          </a:prstGeom>
          <a:noFill/>
          <a:ln w="28575" cap="flat" cmpd="sng" algn="ctr">
            <a:solidFill>
              <a:srgbClr val="5B9BD5"/>
            </a:solidFill>
            <a:prstDash val="solid"/>
            <a:miter lim="800000"/>
            <a:tailEnd type="triangle"/>
          </a:ln>
          <a:effectLst/>
        </p:spPr>
      </p:cxnSp>
      <p:sp>
        <p:nvSpPr>
          <p:cNvPr id="32" name="矩形 31"/>
          <p:cNvSpPr/>
          <p:nvPr/>
        </p:nvSpPr>
        <p:spPr>
          <a:xfrm>
            <a:off x="2809476" y="4380765"/>
            <a:ext cx="4852610"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党的</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先进性</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即</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“两个先锋队”</a:t>
            </a:r>
            <a:endPar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矩形 32"/>
          <p:cNvSpPr/>
          <p:nvPr/>
        </p:nvSpPr>
        <p:spPr>
          <a:xfrm>
            <a:off x="7555967" y="3847643"/>
            <a:ext cx="4189030" cy="1569660"/>
          </a:xfrm>
          <a:prstGeom prst="rect">
            <a:avLst/>
          </a:prstGeom>
        </p:spPr>
        <p:txBody>
          <a:bodyPr wrap="square">
            <a:spAutoFit/>
          </a:bodyPr>
          <a:lstStyle/>
          <a:p>
            <a:pPr fontAlgn="auto">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中国</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工人阶级的</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先锋队</a:t>
            </a:r>
            <a:endParaRPr lang="en-US"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fontAlgn="auto">
              <a:spcBef>
                <a:spcPts val="0"/>
              </a:spcBef>
              <a:spcAft>
                <a:spcPts val="0"/>
              </a:spcAft>
            </a:pPr>
            <a:endParaRPr lang="en-US"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fontAlgn="auto">
              <a:spcBef>
                <a:spcPts val="0"/>
              </a:spcBef>
              <a:spcAft>
                <a:spcPts val="0"/>
              </a:spcAft>
            </a:pPr>
            <a:endParaRPr lang="en-US"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fontAlgn="auto">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中华民族</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和中国人民的</a:t>
            </a:r>
            <a:r>
              <a:rPr lang="zh-CN" altLang="zh-CN" sz="24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先锋队</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4" name="矩形 33"/>
          <p:cNvSpPr/>
          <p:nvPr/>
        </p:nvSpPr>
        <p:spPr>
          <a:xfrm>
            <a:off x="557738" y="5570695"/>
            <a:ext cx="7679525" cy="1015663"/>
          </a:xfrm>
          <a:prstGeom prst="rect">
            <a:avLst/>
          </a:prstGeom>
          <a:solidFill>
            <a:sysClr val="window" lastClr="FFFFFF"/>
          </a:solidFill>
          <a:ln w="12700" cap="flat" cmpd="sng" algn="ctr">
            <a:solidFill>
              <a:srgbClr val="5B9BD5"/>
            </a:solidFill>
            <a:prstDash val="solid"/>
            <a:miter lim="800000"/>
          </a:ln>
          <a:effectLst/>
        </p:spPr>
        <p:txBody>
          <a:bodyPr wrap="square" anchor="ctr">
            <a:spAutoFit/>
          </a:bodyPr>
          <a:lstStyle/>
          <a:p>
            <a:pPr marL="0" marR="0" lvl="0" indent="0" defTabSz="914400" eaLnBrk="1" fontAlgn="auto" latinLnBrk="0" hangingPunct="1">
              <a:lnSpc>
                <a:spcPts val="3600"/>
              </a:lnSpc>
              <a:spcBef>
                <a:spcPts val="0"/>
              </a:spcBef>
              <a:spcAft>
                <a:spcPts val="0"/>
              </a:spcAft>
              <a:buClrTx/>
              <a:buSzTx/>
              <a:buFontTx/>
              <a:buNone/>
              <a:defRPr/>
            </a:pPr>
            <a:r>
              <a:rPr kumimoji="0" lang="zh-CN" altLang="zh-CN" sz="2000" b="1" i="0" u="none" strike="noStrike" kern="0" cap="none" spc="0" normalizeH="0" baseline="0" noProof="0" dirty="0" smtClean="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中国共产党人是走在社会最前列的，他背后跟着的是中国工人阶级，跟着的是中国人民和中华民族</a:t>
            </a:r>
            <a:r>
              <a:rPr kumimoji="0" lang="zh-CN" altLang="zh-CN" sz="2000" b="0" i="0" u="none" strike="noStrike" kern="0" cap="none" spc="0" normalizeH="0" baseline="0" noProof="0" dirty="0" smtClean="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endParaRPr kumimoji="0" lang="zh-CN" altLang="en-US" sz="2000" b="0" i="0" u="none" strike="noStrike" kern="0" cap="none" spc="0" normalizeH="0" baseline="0" noProof="0" dirty="0" smtClean="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35" name="左大括号 34"/>
          <p:cNvSpPr/>
          <p:nvPr/>
        </p:nvSpPr>
        <p:spPr>
          <a:xfrm>
            <a:off x="7322460" y="4090213"/>
            <a:ext cx="339626" cy="1084521"/>
          </a:xfrm>
          <a:prstGeom prst="leftBrace">
            <a:avLst>
              <a:gd name="adj1" fmla="val 31477"/>
              <a:gd name="adj2" fmla="val 50000"/>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solidFill>
                  <a:schemeClr val="tx1"/>
                </a:solidFill>
              </a:rPr>
              <a:t>新修订的</a:t>
            </a:r>
            <a:r>
              <a:rPr lang="en-US" altLang="zh-CN" sz="2800" dirty="0">
                <a:solidFill>
                  <a:schemeClr val="tx1"/>
                </a:solidFill>
              </a:rPr>
              <a:t>《</a:t>
            </a:r>
            <a:r>
              <a:rPr lang="zh-CN" altLang="en-US" sz="2800" dirty="0">
                <a:solidFill>
                  <a:schemeClr val="tx1"/>
                </a:solidFill>
              </a:rPr>
              <a:t>中国共产党纪律处分条例</a:t>
            </a:r>
            <a:r>
              <a:rPr lang="en-US" altLang="zh-CN" sz="2800" dirty="0">
                <a:solidFill>
                  <a:schemeClr val="tx1"/>
                </a:solidFill>
              </a:rPr>
              <a:t>》</a:t>
            </a:r>
            <a:r>
              <a:rPr lang="zh-CN" altLang="en-US" sz="2800" dirty="0">
                <a:solidFill>
                  <a:schemeClr val="tx1"/>
                </a:solidFill>
              </a:rPr>
              <a:t>的主要特点：</a:t>
            </a:r>
          </a:p>
        </p:txBody>
      </p:sp>
      <p:sp>
        <p:nvSpPr>
          <p:cNvPr id="3" name="内容占位符 2"/>
          <p:cNvSpPr>
            <a:spLocks noGrp="1"/>
          </p:cNvSpPr>
          <p:nvPr>
            <p:ph idx="1"/>
          </p:nvPr>
        </p:nvSpPr>
        <p:spPr>
          <a:xfrm>
            <a:off x="911423" y="1820009"/>
            <a:ext cx="10225137" cy="4525963"/>
          </a:xfrm>
        </p:spPr>
        <p:txBody>
          <a:bodyPr/>
          <a:lstStyle/>
          <a:p>
            <a:pPr>
              <a:lnSpc>
                <a:spcPct val="150000"/>
              </a:lnSpc>
            </a:pPr>
            <a:r>
              <a:rPr lang="en-US" altLang="zh-CN" sz="2800" dirty="0"/>
              <a:t>1.</a:t>
            </a:r>
            <a:r>
              <a:rPr lang="zh-CN" altLang="en-US" sz="2800" dirty="0"/>
              <a:t>用</a:t>
            </a:r>
            <a:r>
              <a:rPr lang="en-US" altLang="zh-CN" sz="2800" dirty="0"/>
              <a:t>《</a:t>
            </a:r>
            <a:r>
              <a:rPr lang="zh-CN" altLang="en-US" sz="2800" dirty="0"/>
              <a:t>条例</a:t>
            </a:r>
            <a:r>
              <a:rPr lang="en-US" altLang="zh-CN" sz="2800" dirty="0"/>
              <a:t>》</a:t>
            </a:r>
            <a:r>
              <a:rPr lang="zh-CN" altLang="en-US" sz="2800" dirty="0"/>
              <a:t>维护党章权威。</a:t>
            </a:r>
          </a:p>
          <a:p>
            <a:pPr>
              <a:lnSpc>
                <a:spcPct val="150000"/>
              </a:lnSpc>
            </a:pPr>
            <a:r>
              <a:rPr lang="en-US" altLang="zh-CN" sz="2800" dirty="0"/>
              <a:t>2.</a:t>
            </a:r>
            <a:r>
              <a:rPr lang="zh-CN" altLang="en-US" sz="2800" dirty="0"/>
              <a:t>突出政治纪律和政治规矩，用纪律保障党的性质、先进性和纯洁性。</a:t>
            </a:r>
          </a:p>
          <a:p>
            <a:pPr>
              <a:lnSpc>
                <a:spcPct val="150000"/>
              </a:lnSpc>
            </a:pPr>
            <a:r>
              <a:rPr lang="en-US" altLang="zh-CN" sz="2800" dirty="0"/>
              <a:t>3.</a:t>
            </a:r>
            <a:r>
              <a:rPr lang="zh-CN" altLang="en-US" sz="2800" dirty="0"/>
              <a:t>实现纪法分开，坚持纪在法前、纪严于法。</a:t>
            </a:r>
          </a:p>
          <a:p>
            <a:pPr>
              <a:lnSpc>
                <a:spcPct val="150000"/>
              </a:lnSpc>
            </a:pPr>
            <a:r>
              <a:rPr lang="en-US" altLang="zh-CN" sz="2800" dirty="0"/>
              <a:t>4.</a:t>
            </a:r>
            <a:r>
              <a:rPr lang="zh-CN" altLang="en-US" sz="2800" dirty="0"/>
              <a:t>从看得见的作风建设入手体现全面从严治党、用纪律保障党的宗旨</a:t>
            </a:r>
            <a:r>
              <a:rPr lang="zh-CN" altLang="en-US" sz="2800" dirty="0" smtClean="0"/>
              <a:t>。</a:t>
            </a:r>
            <a:endParaRPr lang="zh-CN" altLang="en-US" sz="2800" dirty="0"/>
          </a:p>
        </p:txBody>
      </p:sp>
      <p:cxnSp>
        <p:nvCxnSpPr>
          <p:cNvPr id="4" name="直接连接符 3"/>
          <p:cNvCxnSpPr/>
          <p:nvPr/>
        </p:nvCxnSpPr>
        <p:spPr bwMode="auto">
          <a:xfrm>
            <a:off x="775492" y="1556792"/>
            <a:ext cx="7912796" cy="0"/>
          </a:xfrm>
          <a:prstGeom prst="line">
            <a:avLst/>
          </a:prstGeom>
          <a:solidFill>
            <a:srgbClr val="4F81BD"/>
          </a:solidFill>
          <a:ln w="12700" cap="flat" cmpd="sng" algn="ctr">
            <a:solidFill>
              <a:srgbClr val="AE4845">
                <a:lumMod val="75000"/>
              </a:srgbClr>
            </a:solidFill>
            <a:prstDash val="dash"/>
            <a:round/>
            <a:headEnd type="none" w="med" len="med"/>
            <a:tailEnd type="none" w="med" len="med"/>
          </a:ln>
          <a:effectLst/>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117172" y="1839694"/>
            <a:ext cx="8287815" cy="422803"/>
          </a:xfrm>
          <a:prstGeom prst="rect">
            <a:avLst/>
          </a:prstGeom>
          <a:solidFill>
            <a:srgbClr val="C00000"/>
          </a:solidFill>
          <a:ln w="12700" cap="flat" cmpd="sng" algn="ctr">
            <a:noFill/>
            <a:prstDash val="solid"/>
            <a:miter lim="800000"/>
          </a:ln>
          <a:effectLst/>
        </p:spPr>
        <p:txBody>
          <a:bodyPr lIns="91436" tIns="45719" rIns="91436" bIns="45719" rtlCol="0" anchor="ctr"/>
          <a:lstStyle/>
          <a:p>
            <a:pPr algn="ctr" fontAlgn="auto">
              <a:spcBef>
                <a:spcPts val="0"/>
              </a:spcBef>
              <a:spcAft>
                <a:spcPts val="0"/>
              </a:spcAft>
              <a:defRPr/>
            </a:pPr>
            <a:endParaRPr lang="zh-CN" altLang="en-US" sz="900" kern="0">
              <a:solidFill>
                <a:sysClr val="window" lastClr="FFFFFF"/>
              </a:solidFill>
              <a:latin typeface="Calibri" panose="020F0502020204030204"/>
              <a:ea typeface="微软雅黑" panose="020B0503020204020204" pitchFamily="34" charset="-122"/>
            </a:endParaRPr>
          </a:p>
        </p:txBody>
      </p:sp>
      <p:sp>
        <p:nvSpPr>
          <p:cNvPr id="19" name="矩形 18"/>
          <p:cNvSpPr/>
          <p:nvPr/>
        </p:nvSpPr>
        <p:spPr>
          <a:xfrm>
            <a:off x="1117171" y="1978411"/>
            <a:ext cx="8287815" cy="206041"/>
          </a:xfrm>
          <a:prstGeom prst="rect">
            <a:avLst/>
          </a:prstGeom>
          <a:solidFill>
            <a:srgbClr val="FF0000"/>
          </a:solidFill>
          <a:ln w="12700" cap="flat" cmpd="sng" algn="ctr">
            <a:noFill/>
            <a:prstDash val="solid"/>
            <a:miter lim="800000"/>
          </a:ln>
          <a:effectLst/>
        </p:spPr>
        <p:txBody>
          <a:bodyPr lIns="91436" tIns="45719" rIns="91436" bIns="45719" rtlCol="0" anchor="ctr"/>
          <a:lstStyle/>
          <a:p>
            <a:pPr algn="ctr" fontAlgn="auto">
              <a:spcBef>
                <a:spcPts val="0"/>
              </a:spcBef>
              <a:spcAft>
                <a:spcPts val="0"/>
              </a:spcAft>
              <a:defRPr/>
            </a:pPr>
            <a:endParaRPr lang="zh-CN" altLang="en-US" sz="900" kern="0">
              <a:solidFill>
                <a:sysClr val="window" lastClr="FFFFFF"/>
              </a:solidFill>
              <a:latin typeface="Calibri" panose="020F0502020204030204"/>
              <a:ea typeface="微软雅黑" panose="020B0503020204020204" pitchFamily="34" charset="-122"/>
            </a:endParaRPr>
          </a:p>
        </p:txBody>
      </p:sp>
      <p:sp>
        <p:nvSpPr>
          <p:cNvPr id="20" name="文本框 11"/>
          <p:cNvSpPr txBox="1"/>
          <p:nvPr/>
        </p:nvSpPr>
        <p:spPr>
          <a:xfrm>
            <a:off x="6096000" y="2467082"/>
            <a:ext cx="4952547" cy="523218"/>
          </a:xfrm>
          <a:prstGeom prst="rect">
            <a:avLst/>
          </a:prstGeom>
          <a:noFill/>
        </p:spPr>
        <p:txBody>
          <a:bodyPr wrap="square" lIns="0" tIns="45719" rIns="0" bIns="45719" rtlCol="0">
            <a:spAutoFit/>
          </a:bodyPr>
          <a:lstStyle/>
          <a:p>
            <a:pPr fontAlgn="auto">
              <a:spcBef>
                <a:spcPts val="0"/>
              </a:spcBef>
              <a:spcAft>
                <a:spcPts val="0"/>
              </a:spcAft>
              <a:defRPr/>
            </a:pPr>
            <a:r>
              <a:rPr lang="zh-CN" altLang="en-US" b="1" kern="0" dirty="0">
                <a:solidFill>
                  <a:srgbClr val="C00000"/>
                </a:solidFill>
                <a:latin typeface="方正正大黑简体" panose="02000000000000000000" pitchFamily="2" charset="-122"/>
                <a:ea typeface="方正正大黑简体" panose="02000000000000000000" pitchFamily="2" charset="-122"/>
              </a:rPr>
              <a:t>什么是党内政治生活？</a:t>
            </a:r>
            <a:endParaRPr lang="zh-CN" altLang="en-US" b="1" kern="0" dirty="0" smtClean="0">
              <a:solidFill>
                <a:srgbClr val="C00000"/>
              </a:solidFill>
              <a:latin typeface="方正正大黑简体" panose="02000000000000000000" pitchFamily="2" charset="-122"/>
              <a:ea typeface="方正正大黑简体" panose="02000000000000000000" pitchFamily="2" charset="-122"/>
            </a:endParaRPr>
          </a:p>
        </p:txBody>
      </p:sp>
      <p:sp>
        <p:nvSpPr>
          <p:cNvPr id="21" name="文本框 13"/>
          <p:cNvSpPr txBox="1"/>
          <p:nvPr/>
        </p:nvSpPr>
        <p:spPr>
          <a:xfrm>
            <a:off x="6240016" y="3140968"/>
            <a:ext cx="5056565" cy="3323985"/>
          </a:xfrm>
          <a:prstGeom prst="rect">
            <a:avLst/>
          </a:prstGeom>
          <a:noFill/>
        </p:spPr>
        <p:txBody>
          <a:bodyPr wrap="square" lIns="0" tIns="45719" rIns="0" bIns="45719" rtlCol="0">
            <a:spAutoFit/>
          </a:bodyPr>
          <a:lstStyle/>
          <a:p>
            <a:pPr algn="just" fontAlgn="auto">
              <a:lnSpc>
                <a:spcPct val="150000"/>
              </a:lnSpc>
              <a:spcBef>
                <a:spcPts val="0"/>
              </a:spcBef>
              <a:spcAft>
                <a:spcPts val="0"/>
              </a:spcAft>
            </a:pPr>
            <a:r>
              <a:rPr lang="zh-CN" altLang="en-US" b="1" dirty="0">
                <a:solidFill>
                  <a:prstClr val="black"/>
                </a:solidFill>
                <a:latin typeface="华文细黑" panose="02010600040101010101" pitchFamily="2" charset="-122"/>
                <a:ea typeface="华文细黑" panose="02010600040101010101" pitchFamily="2" charset="-122"/>
              </a:rPr>
              <a:t>党内政治生活</a:t>
            </a:r>
            <a:r>
              <a:rPr lang="zh-CN" altLang="en-US" dirty="0">
                <a:solidFill>
                  <a:prstClr val="black"/>
                </a:solidFill>
                <a:latin typeface="华文细黑" panose="02010600040101010101" pitchFamily="2" charset="-122"/>
                <a:ea typeface="华文细黑" panose="02010600040101010101" pitchFamily="2" charset="-122"/>
              </a:rPr>
              <a:t>是指党内各级组织和党员按照党章及党内各项规章制度进行的各种政治活动的总和，是党组织教育管理党员和党员进行党性锻炼的主要平台。</a:t>
            </a:r>
          </a:p>
        </p:txBody>
      </p:sp>
      <p:pic>
        <p:nvPicPr>
          <p:cNvPr id="23" name="图片 22"/>
          <p:cNvPicPr>
            <a:picLocks noChangeAspect="1"/>
          </p:cNvPicPr>
          <p:nvPr/>
        </p:nvPicPr>
        <p:blipFill rotWithShape="1">
          <a:blip r:embed="rId2" cstate="print">
            <a:extLst>
              <a:ext uri="{BEBA8EAE-BF5A-486C-A8C5-ECC9F3942E4B}">
                <a14:imgProps xmlns:a14="http://schemas.microsoft.com/office/drawing/2010/main" xmlns="">
                  <a14:imgLayer r:embed="rId3">
                    <a14:imgEffect>
                      <a14:colorTemperature colorTemp="8800"/>
                    </a14:imgEffect>
                  </a14:imgLayer>
                </a14:imgProps>
              </a:ext>
              <a:ext uri="{28A0092B-C50C-407E-A947-70E740481C1C}">
                <a14:useLocalDpi xmlns:a14="http://schemas.microsoft.com/office/drawing/2010/main" xmlns="" val="0"/>
              </a:ext>
            </a:extLst>
          </a:blip>
          <a:srcRect r="1281" b="10727"/>
          <a:stretch>
            <a:fillRect/>
          </a:stretch>
        </p:blipFill>
        <p:spPr>
          <a:xfrm>
            <a:off x="693733" y="2641476"/>
            <a:ext cx="4930436" cy="3184499"/>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1117172" y="533556"/>
            <a:ext cx="10025117" cy="1281889"/>
          </a:xfrm>
          <a:prstGeom prst="rect">
            <a:avLst/>
          </a:prstGeom>
          <a:noFill/>
        </p:spPr>
        <p:txBody>
          <a:bodyPr anchor="ctr"/>
          <a:lstStyle/>
          <a:p>
            <a:pPr algn="ctr" eaLnBrk="0" hangingPunct="0">
              <a:lnSpc>
                <a:spcPct val="130000"/>
              </a:lnSpc>
            </a:pPr>
            <a:r>
              <a:rPr lang="zh-CN" altLang="en-US" sz="3200" b="1" dirty="0" smtClean="0">
                <a:solidFill>
                  <a:srgbClr val="000000"/>
                </a:solidFill>
                <a:latin typeface="幼圆" panose="02010509060101010101" pitchFamily="49" charset="-122"/>
                <a:ea typeface="幼圆" panose="02010509060101010101" pitchFamily="49" charset="-122"/>
              </a:rPr>
              <a:t>（三）</a:t>
            </a:r>
            <a:r>
              <a:rPr lang="en-US" altLang="zh-CN" sz="3200" b="1" dirty="0" smtClean="0">
                <a:solidFill>
                  <a:srgbClr val="000000"/>
                </a:solidFill>
                <a:latin typeface="幼圆" panose="02010509060101010101" pitchFamily="49" charset="-122"/>
                <a:ea typeface="幼圆" panose="02010509060101010101" pitchFamily="49" charset="-122"/>
              </a:rPr>
              <a:t>《</a:t>
            </a:r>
            <a:r>
              <a:rPr lang="zh-CN" altLang="en-US" sz="3200" b="1" dirty="0">
                <a:solidFill>
                  <a:srgbClr val="000000"/>
                </a:solidFill>
                <a:latin typeface="幼圆" panose="02010509060101010101" pitchFamily="49" charset="-122"/>
                <a:ea typeface="幼圆" panose="02010509060101010101" pitchFamily="49" charset="-122"/>
              </a:rPr>
              <a:t>关于新形势下党内政治生活的若干准则</a:t>
            </a:r>
            <a:r>
              <a:rPr lang="en-US" altLang="zh-CN" sz="3200" b="1" dirty="0" smtClean="0">
                <a:solidFill>
                  <a:srgbClr val="000000"/>
                </a:solidFill>
                <a:latin typeface="幼圆" panose="02010509060101010101" pitchFamily="49" charset="-122"/>
                <a:ea typeface="幼圆" panose="02010509060101010101" pitchFamily="49" charset="-122"/>
              </a:rPr>
              <a:t>》</a:t>
            </a:r>
          </a:p>
          <a:p>
            <a:pPr algn="ctr" eaLnBrk="0" hangingPunct="0">
              <a:lnSpc>
                <a:spcPct val="130000"/>
              </a:lnSpc>
            </a:pPr>
            <a:r>
              <a:rPr lang="zh-CN" altLang="en-US" sz="3200" b="1" dirty="0" smtClean="0">
                <a:solidFill>
                  <a:srgbClr val="000000"/>
                </a:solidFill>
                <a:latin typeface="幼圆" panose="02010509060101010101" pitchFamily="49" charset="-122"/>
                <a:ea typeface="幼圆" panose="02010509060101010101" pitchFamily="49" charset="-122"/>
              </a:rPr>
              <a:t>的</a:t>
            </a:r>
            <a:r>
              <a:rPr lang="zh-CN" altLang="en-US" sz="3200" b="1" dirty="0">
                <a:solidFill>
                  <a:srgbClr val="000000"/>
                </a:solidFill>
                <a:latin typeface="幼圆" panose="02010509060101010101" pitchFamily="49" charset="-122"/>
                <a:ea typeface="幼圆" panose="02010509060101010101" pitchFamily="49" charset="-122"/>
              </a:rPr>
              <a:t>主要内容</a:t>
            </a:r>
          </a:p>
        </p:txBody>
      </p:sp>
    </p:spTree>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anim calcmode="lin" valueType="num">
                                      <p:cBhvr>
                                        <p:cTn id="12" dur="2000" fill="hold"/>
                                        <p:tgtEl>
                                          <p:spTgt spid="20"/>
                                        </p:tgtEl>
                                        <p:attrNameLst>
                                          <p:attrName>ppt_w</p:attrName>
                                        </p:attrNameLst>
                                      </p:cBhvr>
                                      <p:tavLst>
                                        <p:tav tm="0" fmla="#ppt_w*sin(2.5*pi*$)">
                                          <p:val>
                                            <p:fltVal val="0"/>
                                          </p:val>
                                        </p:tav>
                                        <p:tav tm="100000">
                                          <p:val>
                                            <p:fltVal val="1"/>
                                          </p:val>
                                        </p:tav>
                                      </p:tavLst>
                                    </p:anim>
                                    <p:anim calcmode="lin" valueType="num">
                                      <p:cBhvr>
                                        <p:cTn id="13" dur="2000" fill="hold"/>
                                        <p:tgtEl>
                                          <p:spTgt spid="20"/>
                                        </p:tgtEl>
                                        <p:attrNameLst>
                                          <p:attrName>ppt_h</p:attrName>
                                        </p:attrNameLst>
                                      </p:cBhvr>
                                      <p:tavLst>
                                        <p:tav tm="0">
                                          <p:val>
                                            <p:strVal val="#ppt_h"/>
                                          </p:val>
                                        </p:tav>
                                        <p:tav tm="100000">
                                          <p:val>
                                            <p:strVal val="#ppt_h"/>
                                          </p:val>
                                        </p:tav>
                                      </p:tavLst>
                                    </p:anim>
                                  </p:childTnLst>
                                </p:cTn>
                              </p:par>
                            </p:childTnLst>
                          </p:cTn>
                        </p:par>
                        <p:par>
                          <p:cTn id="14" fill="hold">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par>
                                <p:cTn id="18" presetID="22" presetClass="entr" presetSubtype="4" fill="hold" grpId="0" nodeType="withEffect">
                                  <p:stCondLst>
                                    <p:cond delay="100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623392" y="1052736"/>
          <a:ext cx="8799006" cy="4725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圆角矩形 9"/>
          <p:cNvSpPr/>
          <p:nvPr/>
        </p:nvSpPr>
        <p:spPr>
          <a:xfrm>
            <a:off x="9288016" y="1735718"/>
            <a:ext cx="2232248" cy="3648720"/>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1" name="TextBox 7"/>
          <p:cNvSpPr txBox="1"/>
          <p:nvPr/>
        </p:nvSpPr>
        <p:spPr>
          <a:xfrm>
            <a:off x="9360594" y="2192191"/>
            <a:ext cx="2087092" cy="2677656"/>
          </a:xfrm>
          <a:prstGeom prst="rect">
            <a:avLst/>
          </a:prstGeom>
          <a:noFill/>
        </p:spPr>
        <p:txBody>
          <a:bodyPr wrap="square" rtlCol="0">
            <a:spAutoFit/>
          </a:bodyPr>
          <a:lstStyle/>
          <a:p>
            <a:pPr algn="just" defTabSz="685800"/>
            <a:r>
              <a:rPr lang="zh-CN" altLang="en-US" sz="2400" b="1" dirty="0" smtClean="0">
                <a:solidFill>
                  <a:srgbClr val="0D0D0D"/>
                </a:solidFill>
                <a:latin typeface="华文细黑" panose="02010600040101010101" pitchFamily="2" charset="-122"/>
                <a:ea typeface="华文细黑" panose="02010600040101010101" pitchFamily="2" charset="-122"/>
              </a:rPr>
              <a:t>   新老</a:t>
            </a:r>
            <a:r>
              <a:rPr lang="en-US" altLang="zh-CN" sz="2400" b="1" dirty="0">
                <a:solidFill>
                  <a:srgbClr val="0D0D0D"/>
                </a:solidFill>
                <a:latin typeface="华文细黑" panose="02010600040101010101" pitchFamily="2" charset="-122"/>
                <a:ea typeface="华文细黑" panose="02010600040101010101" pitchFamily="2" charset="-122"/>
              </a:rPr>
              <a:t>《</a:t>
            </a:r>
            <a:r>
              <a:rPr lang="zh-CN" altLang="en-US" sz="2400" b="1" dirty="0">
                <a:solidFill>
                  <a:srgbClr val="0D0D0D"/>
                </a:solidFill>
                <a:latin typeface="华文细黑" panose="02010600040101010101" pitchFamily="2" charset="-122"/>
                <a:ea typeface="华文细黑" panose="02010600040101010101" pitchFamily="2" charset="-122"/>
              </a:rPr>
              <a:t>准</a:t>
            </a:r>
            <a:endParaRPr lang="en-US" altLang="zh-CN" sz="2400" b="1" dirty="0" smtClean="0">
              <a:solidFill>
                <a:srgbClr val="0D0D0D"/>
              </a:solidFill>
              <a:latin typeface="华文细黑" panose="02010600040101010101" pitchFamily="2" charset="-122"/>
              <a:ea typeface="华文细黑" panose="02010600040101010101" pitchFamily="2" charset="-122"/>
            </a:endParaRPr>
          </a:p>
          <a:p>
            <a:pPr algn="just" defTabSz="685800"/>
            <a:r>
              <a:rPr lang="zh-CN" altLang="en-US" sz="2400" b="1" dirty="0" smtClean="0">
                <a:solidFill>
                  <a:srgbClr val="0D0D0D"/>
                </a:solidFill>
                <a:latin typeface="华文细黑" panose="02010600040101010101" pitchFamily="2" charset="-122"/>
                <a:ea typeface="华文细黑" panose="02010600040101010101" pitchFamily="2" charset="-122"/>
              </a:rPr>
              <a:t>则</a:t>
            </a:r>
            <a:r>
              <a:rPr lang="en-US" altLang="zh-CN" sz="2400" b="1" dirty="0">
                <a:solidFill>
                  <a:srgbClr val="0D0D0D"/>
                </a:solidFill>
                <a:latin typeface="华文细黑" panose="02010600040101010101" pitchFamily="2" charset="-122"/>
                <a:ea typeface="华文细黑" panose="02010600040101010101" pitchFamily="2" charset="-122"/>
              </a:rPr>
              <a:t>》</a:t>
            </a:r>
            <a:r>
              <a:rPr lang="zh-CN" altLang="en-US" sz="2400" b="1" dirty="0">
                <a:solidFill>
                  <a:srgbClr val="0D0D0D"/>
                </a:solidFill>
                <a:latin typeface="华文细黑" panose="02010600040101010101" pitchFamily="2" charset="-122"/>
                <a:ea typeface="华文细黑" panose="02010600040101010101" pitchFamily="2" charset="-122"/>
              </a:rPr>
              <a:t>相互联系，一脉相承，都是当前和今后一个时期党内政治生活必须遵循的。 </a:t>
            </a:r>
          </a:p>
        </p:txBody>
      </p:sp>
    </p:spTree>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
          <p:cNvSpPr/>
          <p:nvPr/>
        </p:nvSpPr>
        <p:spPr bwMode="auto">
          <a:xfrm>
            <a:off x="409749" y="404664"/>
            <a:ext cx="288032" cy="288032"/>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accent3"/>
              </a:solidFill>
              <a:effectLst/>
              <a:latin typeface="+mn-lt"/>
              <a:ea typeface="+mn-ea"/>
              <a:cs typeface="+mn-ea"/>
              <a:sym typeface="+mn-lt"/>
            </a:endParaRPr>
          </a:p>
        </p:txBody>
      </p:sp>
      <p:sp>
        <p:nvSpPr>
          <p:cNvPr id="8" name="文本框 7"/>
          <p:cNvSpPr txBox="1"/>
          <p:nvPr/>
        </p:nvSpPr>
        <p:spPr>
          <a:xfrm>
            <a:off x="1127448" y="749630"/>
            <a:ext cx="5472608" cy="738664"/>
          </a:xfrm>
          <a:prstGeom prst="rect">
            <a:avLst/>
          </a:prstGeom>
        </p:spPr>
        <p:txBody>
          <a:bodyPr wrap="square">
            <a:spAutoFit/>
          </a:bodyPr>
          <a:lstStyle>
            <a:defPPr>
              <a:defRPr lang="zh-CN"/>
            </a:defPPr>
            <a:lvl1pPr eaLnBrk="1" hangingPunct="1">
              <a:lnSpc>
                <a:spcPct val="150000"/>
              </a:lnSpc>
              <a:defRPr sz="2400" b="1">
                <a:solidFill>
                  <a:schemeClr val="bg1">
                    <a:lumMod val="75000"/>
                  </a:schemeClr>
                </a:solidFill>
                <a:latin typeface="+mn-ea"/>
                <a:ea typeface="+mn-ea"/>
              </a:defRPr>
            </a:lvl1pPr>
          </a:lstStyle>
          <a:p>
            <a:r>
              <a:rPr lang="zh-CN" altLang="en-US" sz="2800" dirty="0">
                <a:solidFill>
                  <a:srgbClr val="FF0000"/>
                </a:solidFill>
              </a:rPr>
              <a:t>什么是好的党内政治生活？</a:t>
            </a:r>
            <a:endParaRPr lang="zh-CN" altLang="en-US" sz="2800" dirty="0">
              <a:solidFill>
                <a:srgbClr val="FF0000"/>
              </a:solidFill>
              <a:sym typeface="+mn-lt"/>
            </a:endParaRPr>
          </a:p>
        </p:txBody>
      </p:sp>
      <p:sp>
        <p:nvSpPr>
          <p:cNvPr id="9" name="矩形 8"/>
          <p:cNvSpPr/>
          <p:nvPr/>
        </p:nvSpPr>
        <p:spPr>
          <a:xfrm>
            <a:off x="1991544" y="1546239"/>
            <a:ext cx="8537693" cy="738664"/>
          </a:xfrm>
          <a:prstGeom prst="rect">
            <a:avLst/>
          </a:prstGeom>
        </p:spPr>
        <p:txBody>
          <a:bodyPr wrap="square">
            <a:spAutoFit/>
          </a:bodyPr>
          <a:lstStyle/>
          <a:p>
            <a:pPr eaLnBrk="1" hangingPunct="1">
              <a:lnSpc>
                <a:spcPct val="150000"/>
              </a:lnSpc>
            </a:pPr>
            <a:r>
              <a:rPr lang="zh-CN" altLang="en-US" b="1" dirty="0">
                <a:latin typeface="+mn-ea"/>
                <a:ea typeface="+mn-ea"/>
              </a:rPr>
              <a:t>使命型政党＝思想统一＋行动</a:t>
            </a:r>
            <a:r>
              <a:rPr lang="zh-CN" altLang="en-US" b="1" dirty="0" smtClean="0">
                <a:latin typeface="+mn-ea"/>
                <a:ea typeface="+mn-ea"/>
              </a:rPr>
              <a:t>一致＋</a:t>
            </a:r>
            <a:r>
              <a:rPr lang="zh-CN" altLang="en-US" b="1" dirty="0">
                <a:latin typeface="+mn-ea"/>
                <a:ea typeface="+mn-ea"/>
              </a:rPr>
              <a:t>形象好＋事业顺</a:t>
            </a:r>
          </a:p>
        </p:txBody>
      </p:sp>
      <p:sp>
        <p:nvSpPr>
          <p:cNvPr id="10" name="MH_Title_1"/>
          <p:cNvSpPr/>
          <p:nvPr>
            <p:custDataLst>
              <p:tags r:id="rId1"/>
            </p:custDataLst>
          </p:nvPr>
        </p:nvSpPr>
        <p:spPr>
          <a:xfrm>
            <a:off x="4482480" y="2924945"/>
            <a:ext cx="2560637" cy="3382040"/>
          </a:xfrm>
          <a:custGeom>
            <a:avLst/>
            <a:gdLst>
              <a:gd name="connsiteX0" fmla="*/ 180975 w 838200"/>
              <a:gd name="connsiteY0" fmla="*/ 771525 h 1023937"/>
              <a:gd name="connsiteX1" fmla="*/ 157163 w 838200"/>
              <a:gd name="connsiteY1" fmla="*/ 726281 h 1023937"/>
              <a:gd name="connsiteX2" fmla="*/ 107157 w 838200"/>
              <a:gd name="connsiteY2" fmla="*/ 690562 h 1023937"/>
              <a:gd name="connsiteX3" fmla="*/ 64294 w 838200"/>
              <a:gd name="connsiteY3" fmla="*/ 671512 h 1023937"/>
              <a:gd name="connsiteX4" fmla="*/ 33338 w 838200"/>
              <a:gd name="connsiteY4" fmla="*/ 647700 h 1023937"/>
              <a:gd name="connsiteX5" fmla="*/ 0 w 838200"/>
              <a:gd name="connsiteY5" fmla="*/ 569119 h 1023937"/>
              <a:gd name="connsiteX6" fmla="*/ 0 w 838200"/>
              <a:gd name="connsiteY6" fmla="*/ 473869 h 1023937"/>
              <a:gd name="connsiteX7" fmla="*/ 4763 w 838200"/>
              <a:gd name="connsiteY7" fmla="*/ 440531 h 1023937"/>
              <a:gd name="connsiteX8" fmla="*/ 21432 w 838200"/>
              <a:gd name="connsiteY8" fmla="*/ 404812 h 1023937"/>
              <a:gd name="connsiteX9" fmla="*/ 9525 w 838200"/>
              <a:gd name="connsiteY9" fmla="*/ 340519 h 1023937"/>
              <a:gd name="connsiteX10" fmla="*/ 54769 w 838200"/>
              <a:gd name="connsiteY10" fmla="*/ 300037 h 1023937"/>
              <a:gd name="connsiteX11" fmla="*/ 130969 w 838200"/>
              <a:gd name="connsiteY11" fmla="*/ 295275 h 1023937"/>
              <a:gd name="connsiteX12" fmla="*/ 145257 w 838200"/>
              <a:gd name="connsiteY12" fmla="*/ 292894 h 1023937"/>
              <a:gd name="connsiteX13" fmla="*/ 121444 w 838200"/>
              <a:gd name="connsiteY13" fmla="*/ 238125 h 1023937"/>
              <a:gd name="connsiteX14" fmla="*/ 142875 w 838200"/>
              <a:gd name="connsiteY14" fmla="*/ 135731 h 1023937"/>
              <a:gd name="connsiteX15" fmla="*/ 223838 w 838200"/>
              <a:gd name="connsiteY15" fmla="*/ 40481 h 1023937"/>
              <a:gd name="connsiteX16" fmla="*/ 359569 w 838200"/>
              <a:gd name="connsiteY16" fmla="*/ 0 h 1023937"/>
              <a:gd name="connsiteX17" fmla="*/ 469107 w 838200"/>
              <a:gd name="connsiteY17" fmla="*/ 4762 h 1023937"/>
              <a:gd name="connsiteX18" fmla="*/ 538163 w 838200"/>
              <a:gd name="connsiteY18" fmla="*/ 66675 h 1023937"/>
              <a:gd name="connsiteX19" fmla="*/ 633413 w 838200"/>
              <a:gd name="connsiteY19" fmla="*/ 126206 h 1023937"/>
              <a:gd name="connsiteX20" fmla="*/ 659607 w 838200"/>
              <a:gd name="connsiteY20" fmla="*/ 142875 h 1023937"/>
              <a:gd name="connsiteX21" fmla="*/ 692944 w 838200"/>
              <a:gd name="connsiteY21" fmla="*/ 116681 h 1023937"/>
              <a:gd name="connsiteX22" fmla="*/ 731044 w 838200"/>
              <a:gd name="connsiteY22" fmla="*/ 209550 h 1023937"/>
              <a:gd name="connsiteX23" fmla="*/ 707232 w 838200"/>
              <a:gd name="connsiteY23" fmla="*/ 259556 h 1023937"/>
              <a:gd name="connsiteX24" fmla="*/ 785813 w 838200"/>
              <a:gd name="connsiteY24" fmla="*/ 283369 h 1023937"/>
              <a:gd name="connsiteX25" fmla="*/ 814388 w 838200"/>
              <a:gd name="connsiteY25" fmla="*/ 300037 h 1023937"/>
              <a:gd name="connsiteX26" fmla="*/ 823913 w 838200"/>
              <a:gd name="connsiteY26" fmla="*/ 321469 h 1023937"/>
              <a:gd name="connsiteX27" fmla="*/ 804863 w 838200"/>
              <a:gd name="connsiteY27" fmla="*/ 350044 h 1023937"/>
              <a:gd name="connsiteX28" fmla="*/ 823913 w 838200"/>
              <a:gd name="connsiteY28" fmla="*/ 383381 h 1023937"/>
              <a:gd name="connsiteX29" fmla="*/ 814388 w 838200"/>
              <a:gd name="connsiteY29" fmla="*/ 419100 h 1023937"/>
              <a:gd name="connsiteX30" fmla="*/ 814388 w 838200"/>
              <a:gd name="connsiteY30" fmla="*/ 466725 h 1023937"/>
              <a:gd name="connsiteX31" fmla="*/ 838200 w 838200"/>
              <a:gd name="connsiteY31" fmla="*/ 523875 h 1023937"/>
              <a:gd name="connsiteX32" fmla="*/ 797719 w 838200"/>
              <a:gd name="connsiteY32" fmla="*/ 635794 h 1023937"/>
              <a:gd name="connsiteX33" fmla="*/ 742950 w 838200"/>
              <a:gd name="connsiteY33" fmla="*/ 683419 h 1023937"/>
              <a:gd name="connsiteX34" fmla="*/ 661988 w 838200"/>
              <a:gd name="connsiteY34" fmla="*/ 676275 h 1023937"/>
              <a:gd name="connsiteX35" fmla="*/ 604838 w 838200"/>
              <a:gd name="connsiteY35" fmla="*/ 611981 h 1023937"/>
              <a:gd name="connsiteX36" fmla="*/ 559594 w 838200"/>
              <a:gd name="connsiteY36" fmla="*/ 673894 h 1023937"/>
              <a:gd name="connsiteX37" fmla="*/ 514350 w 838200"/>
              <a:gd name="connsiteY37" fmla="*/ 711994 h 1023937"/>
              <a:gd name="connsiteX38" fmla="*/ 492919 w 838200"/>
              <a:gd name="connsiteY38" fmla="*/ 776287 h 1023937"/>
              <a:gd name="connsiteX39" fmla="*/ 495300 w 838200"/>
              <a:gd name="connsiteY39" fmla="*/ 859631 h 1023937"/>
              <a:gd name="connsiteX40" fmla="*/ 519113 w 838200"/>
              <a:gd name="connsiteY40" fmla="*/ 935831 h 1023937"/>
              <a:gd name="connsiteX41" fmla="*/ 559594 w 838200"/>
              <a:gd name="connsiteY41" fmla="*/ 985837 h 1023937"/>
              <a:gd name="connsiteX42" fmla="*/ 569119 w 838200"/>
              <a:gd name="connsiteY42" fmla="*/ 995362 h 1023937"/>
              <a:gd name="connsiteX43" fmla="*/ 464344 w 838200"/>
              <a:gd name="connsiteY43" fmla="*/ 1023937 h 1023937"/>
              <a:gd name="connsiteX44" fmla="*/ 340519 w 838200"/>
              <a:gd name="connsiteY44" fmla="*/ 1023937 h 1023937"/>
              <a:gd name="connsiteX45" fmla="*/ 283369 w 838200"/>
              <a:gd name="connsiteY45" fmla="*/ 1004887 h 1023937"/>
              <a:gd name="connsiteX46" fmla="*/ 350044 w 838200"/>
              <a:gd name="connsiteY46" fmla="*/ 957262 h 1023937"/>
              <a:gd name="connsiteX47" fmla="*/ 385763 w 838200"/>
              <a:gd name="connsiteY47" fmla="*/ 812006 h 1023937"/>
              <a:gd name="connsiteX48" fmla="*/ 388144 w 838200"/>
              <a:gd name="connsiteY48" fmla="*/ 731044 h 1023937"/>
              <a:gd name="connsiteX49" fmla="*/ 371475 w 838200"/>
              <a:gd name="connsiteY49" fmla="*/ 700087 h 1023937"/>
              <a:gd name="connsiteX50" fmla="*/ 347663 w 838200"/>
              <a:gd name="connsiteY50" fmla="*/ 738187 h 1023937"/>
              <a:gd name="connsiteX51" fmla="*/ 307182 w 838200"/>
              <a:gd name="connsiteY51" fmla="*/ 714375 h 1023937"/>
              <a:gd name="connsiteX52" fmla="*/ 266700 w 838200"/>
              <a:gd name="connsiteY52" fmla="*/ 723900 h 1023937"/>
              <a:gd name="connsiteX53" fmla="*/ 180975 w 838200"/>
              <a:gd name="connsiteY53" fmla="*/ 771525 h 1023937"/>
              <a:gd name="connsiteX0-1" fmla="*/ 180975 w 838200"/>
              <a:gd name="connsiteY0-2" fmla="*/ 775649 h 1028061"/>
              <a:gd name="connsiteX1-3" fmla="*/ 157163 w 838200"/>
              <a:gd name="connsiteY1-4" fmla="*/ 730405 h 1028061"/>
              <a:gd name="connsiteX2-5" fmla="*/ 107157 w 838200"/>
              <a:gd name="connsiteY2-6" fmla="*/ 694686 h 1028061"/>
              <a:gd name="connsiteX3-7" fmla="*/ 64294 w 838200"/>
              <a:gd name="connsiteY3-8" fmla="*/ 675636 h 1028061"/>
              <a:gd name="connsiteX4-9" fmla="*/ 33338 w 838200"/>
              <a:gd name="connsiteY4-10" fmla="*/ 651824 h 1028061"/>
              <a:gd name="connsiteX5-11" fmla="*/ 0 w 838200"/>
              <a:gd name="connsiteY5-12" fmla="*/ 573243 h 1028061"/>
              <a:gd name="connsiteX6-13" fmla="*/ 0 w 838200"/>
              <a:gd name="connsiteY6-14" fmla="*/ 477993 h 1028061"/>
              <a:gd name="connsiteX7-15" fmla="*/ 4763 w 838200"/>
              <a:gd name="connsiteY7-16" fmla="*/ 444655 h 1028061"/>
              <a:gd name="connsiteX8-17" fmla="*/ 21432 w 838200"/>
              <a:gd name="connsiteY8-18" fmla="*/ 408936 h 1028061"/>
              <a:gd name="connsiteX9-19" fmla="*/ 9525 w 838200"/>
              <a:gd name="connsiteY9-20" fmla="*/ 344643 h 1028061"/>
              <a:gd name="connsiteX10-21" fmla="*/ 54769 w 838200"/>
              <a:gd name="connsiteY10-22" fmla="*/ 304161 h 1028061"/>
              <a:gd name="connsiteX11-23" fmla="*/ 130969 w 838200"/>
              <a:gd name="connsiteY11-24" fmla="*/ 299399 h 1028061"/>
              <a:gd name="connsiteX12-25" fmla="*/ 145257 w 838200"/>
              <a:gd name="connsiteY12-26" fmla="*/ 297018 h 1028061"/>
              <a:gd name="connsiteX13-27" fmla="*/ 121444 w 838200"/>
              <a:gd name="connsiteY13-28" fmla="*/ 242249 h 1028061"/>
              <a:gd name="connsiteX14-29" fmla="*/ 142875 w 838200"/>
              <a:gd name="connsiteY14-30" fmla="*/ 139855 h 1028061"/>
              <a:gd name="connsiteX15-31" fmla="*/ 223838 w 838200"/>
              <a:gd name="connsiteY15-32" fmla="*/ 44605 h 1028061"/>
              <a:gd name="connsiteX16-33" fmla="*/ 359569 w 838200"/>
              <a:gd name="connsiteY16-34" fmla="*/ 4124 h 1028061"/>
              <a:gd name="connsiteX17-35" fmla="*/ 469107 w 838200"/>
              <a:gd name="connsiteY17-36" fmla="*/ 8886 h 1028061"/>
              <a:gd name="connsiteX18-37" fmla="*/ 538163 w 838200"/>
              <a:gd name="connsiteY18-38" fmla="*/ 70799 h 1028061"/>
              <a:gd name="connsiteX19-39" fmla="*/ 633413 w 838200"/>
              <a:gd name="connsiteY19-40" fmla="*/ 130330 h 1028061"/>
              <a:gd name="connsiteX20-41" fmla="*/ 659607 w 838200"/>
              <a:gd name="connsiteY20-42" fmla="*/ 146999 h 1028061"/>
              <a:gd name="connsiteX21-43" fmla="*/ 692944 w 838200"/>
              <a:gd name="connsiteY21-44" fmla="*/ 120805 h 1028061"/>
              <a:gd name="connsiteX22-45" fmla="*/ 731044 w 838200"/>
              <a:gd name="connsiteY22-46" fmla="*/ 213674 h 1028061"/>
              <a:gd name="connsiteX23-47" fmla="*/ 707232 w 838200"/>
              <a:gd name="connsiteY23-48" fmla="*/ 263680 h 1028061"/>
              <a:gd name="connsiteX24-49" fmla="*/ 785813 w 838200"/>
              <a:gd name="connsiteY24-50" fmla="*/ 287493 h 1028061"/>
              <a:gd name="connsiteX25-51" fmla="*/ 814388 w 838200"/>
              <a:gd name="connsiteY25-52" fmla="*/ 304161 h 1028061"/>
              <a:gd name="connsiteX26-53" fmla="*/ 823913 w 838200"/>
              <a:gd name="connsiteY26-54" fmla="*/ 325593 h 1028061"/>
              <a:gd name="connsiteX27-55" fmla="*/ 804863 w 838200"/>
              <a:gd name="connsiteY27-56" fmla="*/ 354168 h 1028061"/>
              <a:gd name="connsiteX28-57" fmla="*/ 823913 w 838200"/>
              <a:gd name="connsiteY28-58" fmla="*/ 387505 h 1028061"/>
              <a:gd name="connsiteX29-59" fmla="*/ 814388 w 838200"/>
              <a:gd name="connsiteY29-60" fmla="*/ 423224 h 1028061"/>
              <a:gd name="connsiteX30-61" fmla="*/ 814388 w 838200"/>
              <a:gd name="connsiteY30-62" fmla="*/ 470849 h 1028061"/>
              <a:gd name="connsiteX31-63" fmla="*/ 838200 w 838200"/>
              <a:gd name="connsiteY31-64" fmla="*/ 527999 h 1028061"/>
              <a:gd name="connsiteX32-65" fmla="*/ 797719 w 838200"/>
              <a:gd name="connsiteY32-66" fmla="*/ 639918 h 1028061"/>
              <a:gd name="connsiteX33-67" fmla="*/ 742950 w 838200"/>
              <a:gd name="connsiteY33-68" fmla="*/ 687543 h 1028061"/>
              <a:gd name="connsiteX34-69" fmla="*/ 661988 w 838200"/>
              <a:gd name="connsiteY34-70" fmla="*/ 680399 h 1028061"/>
              <a:gd name="connsiteX35-71" fmla="*/ 604838 w 838200"/>
              <a:gd name="connsiteY35-72" fmla="*/ 616105 h 1028061"/>
              <a:gd name="connsiteX36-73" fmla="*/ 559594 w 838200"/>
              <a:gd name="connsiteY36-74" fmla="*/ 678018 h 1028061"/>
              <a:gd name="connsiteX37-75" fmla="*/ 514350 w 838200"/>
              <a:gd name="connsiteY37-76" fmla="*/ 716118 h 1028061"/>
              <a:gd name="connsiteX38-77" fmla="*/ 492919 w 838200"/>
              <a:gd name="connsiteY38-78" fmla="*/ 780411 h 1028061"/>
              <a:gd name="connsiteX39-79" fmla="*/ 495300 w 838200"/>
              <a:gd name="connsiteY39-80" fmla="*/ 863755 h 1028061"/>
              <a:gd name="connsiteX40-81" fmla="*/ 519113 w 838200"/>
              <a:gd name="connsiteY40-82" fmla="*/ 939955 h 1028061"/>
              <a:gd name="connsiteX41-83" fmla="*/ 559594 w 838200"/>
              <a:gd name="connsiteY41-84" fmla="*/ 989961 h 1028061"/>
              <a:gd name="connsiteX42-85" fmla="*/ 569119 w 838200"/>
              <a:gd name="connsiteY42-86" fmla="*/ 999486 h 1028061"/>
              <a:gd name="connsiteX43-87" fmla="*/ 464344 w 838200"/>
              <a:gd name="connsiteY43-88" fmla="*/ 1028061 h 1028061"/>
              <a:gd name="connsiteX44-89" fmla="*/ 340519 w 838200"/>
              <a:gd name="connsiteY44-90" fmla="*/ 1028061 h 1028061"/>
              <a:gd name="connsiteX45-91" fmla="*/ 283369 w 838200"/>
              <a:gd name="connsiteY45-92" fmla="*/ 1009011 h 1028061"/>
              <a:gd name="connsiteX46-93" fmla="*/ 350044 w 838200"/>
              <a:gd name="connsiteY46-94" fmla="*/ 961386 h 1028061"/>
              <a:gd name="connsiteX47-95" fmla="*/ 385763 w 838200"/>
              <a:gd name="connsiteY47-96" fmla="*/ 816130 h 1028061"/>
              <a:gd name="connsiteX48-97" fmla="*/ 388144 w 838200"/>
              <a:gd name="connsiteY48-98" fmla="*/ 735168 h 1028061"/>
              <a:gd name="connsiteX49-99" fmla="*/ 371475 w 838200"/>
              <a:gd name="connsiteY49-100" fmla="*/ 704211 h 1028061"/>
              <a:gd name="connsiteX50-101" fmla="*/ 347663 w 838200"/>
              <a:gd name="connsiteY50-102" fmla="*/ 742311 h 1028061"/>
              <a:gd name="connsiteX51-103" fmla="*/ 307182 w 838200"/>
              <a:gd name="connsiteY51-104" fmla="*/ 718499 h 1028061"/>
              <a:gd name="connsiteX52-105" fmla="*/ 266700 w 838200"/>
              <a:gd name="connsiteY52-106" fmla="*/ 728024 h 1028061"/>
              <a:gd name="connsiteX53-107" fmla="*/ 180975 w 838200"/>
              <a:gd name="connsiteY53-108" fmla="*/ 775649 h 1028061"/>
              <a:gd name="connsiteX0-109" fmla="*/ 180975 w 838200"/>
              <a:gd name="connsiteY0-110" fmla="*/ 779205 h 1031617"/>
              <a:gd name="connsiteX1-111" fmla="*/ 157163 w 838200"/>
              <a:gd name="connsiteY1-112" fmla="*/ 733961 h 1031617"/>
              <a:gd name="connsiteX2-113" fmla="*/ 107157 w 838200"/>
              <a:gd name="connsiteY2-114" fmla="*/ 698242 h 1031617"/>
              <a:gd name="connsiteX3-115" fmla="*/ 64294 w 838200"/>
              <a:gd name="connsiteY3-116" fmla="*/ 679192 h 1031617"/>
              <a:gd name="connsiteX4-117" fmla="*/ 33338 w 838200"/>
              <a:gd name="connsiteY4-118" fmla="*/ 655380 h 1031617"/>
              <a:gd name="connsiteX5-119" fmla="*/ 0 w 838200"/>
              <a:gd name="connsiteY5-120" fmla="*/ 576799 h 1031617"/>
              <a:gd name="connsiteX6-121" fmla="*/ 0 w 838200"/>
              <a:gd name="connsiteY6-122" fmla="*/ 481549 h 1031617"/>
              <a:gd name="connsiteX7-123" fmla="*/ 4763 w 838200"/>
              <a:gd name="connsiteY7-124" fmla="*/ 448211 h 1031617"/>
              <a:gd name="connsiteX8-125" fmla="*/ 21432 w 838200"/>
              <a:gd name="connsiteY8-126" fmla="*/ 412492 h 1031617"/>
              <a:gd name="connsiteX9-127" fmla="*/ 9525 w 838200"/>
              <a:gd name="connsiteY9-128" fmla="*/ 348199 h 1031617"/>
              <a:gd name="connsiteX10-129" fmla="*/ 54769 w 838200"/>
              <a:gd name="connsiteY10-130" fmla="*/ 307717 h 1031617"/>
              <a:gd name="connsiteX11-131" fmla="*/ 130969 w 838200"/>
              <a:gd name="connsiteY11-132" fmla="*/ 302955 h 1031617"/>
              <a:gd name="connsiteX12-133" fmla="*/ 145257 w 838200"/>
              <a:gd name="connsiteY12-134" fmla="*/ 300574 h 1031617"/>
              <a:gd name="connsiteX13-135" fmla="*/ 121444 w 838200"/>
              <a:gd name="connsiteY13-136" fmla="*/ 245805 h 1031617"/>
              <a:gd name="connsiteX14-137" fmla="*/ 142875 w 838200"/>
              <a:gd name="connsiteY14-138" fmla="*/ 143411 h 1031617"/>
              <a:gd name="connsiteX15-139" fmla="*/ 223838 w 838200"/>
              <a:gd name="connsiteY15-140" fmla="*/ 48161 h 1031617"/>
              <a:gd name="connsiteX16-141" fmla="*/ 359569 w 838200"/>
              <a:gd name="connsiteY16-142" fmla="*/ 7680 h 1031617"/>
              <a:gd name="connsiteX17-143" fmla="*/ 469107 w 838200"/>
              <a:gd name="connsiteY17-144" fmla="*/ 12442 h 1031617"/>
              <a:gd name="connsiteX18-145" fmla="*/ 538163 w 838200"/>
              <a:gd name="connsiteY18-146" fmla="*/ 74355 h 1031617"/>
              <a:gd name="connsiteX19-147" fmla="*/ 633413 w 838200"/>
              <a:gd name="connsiteY19-148" fmla="*/ 133886 h 1031617"/>
              <a:gd name="connsiteX20-149" fmla="*/ 659607 w 838200"/>
              <a:gd name="connsiteY20-150" fmla="*/ 150555 h 1031617"/>
              <a:gd name="connsiteX21-151" fmla="*/ 692944 w 838200"/>
              <a:gd name="connsiteY21-152" fmla="*/ 124361 h 1031617"/>
              <a:gd name="connsiteX22-153" fmla="*/ 731044 w 838200"/>
              <a:gd name="connsiteY22-154" fmla="*/ 217230 h 1031617"/>
              <a:gd name="connsiteX23-155" fmla="*/ 707232 w 838200"/>
              <a:gd name="connsiteY23-156" fmla="*/ 267236 h 1031617"/>
              <a:gd name="connsiteX24-157" fmla="*/ 785813 w 838200"/>
              <a:gd name="connsiteY24-158" fmla="*/ 291049 h 1031617"/>
              <a:gd name="connsiteX25-159" fmla="*/ 814388 w 838200"/>
              <a:gd name="connsiteY25-160" fmla="*/ 307717 h 1031617"/>
              <a:gd name="connsiteX26-161" fmla="*/ 823913 w 838200"/>
              <a:gd name="connsiteY26-162" fmla="*/ 329149 h 1031617"/>
              <a:gd name="connsiteX27-163" fmla="*/ 804863 w 838200"/>
              <a:gd name="connsiteY27-164" fmla="*/ 357724 h 1031617"/>
              <a:gd name="connsiteX28-165" fmla="*/ 823913 w 838200"/>
              <a:gd name="connsiteY28-166" fmla="*/ 391061 h 1031617"/>
              <a:gd name="connsiteX29-167" fmla="*/ 814388 w 838200"/>
              <a:gd name="connsiteY29-168" fmla="*/ 426780 h 1031617"/>
              <a:gd name="connsiteX30-169" fmla="*/ 814388 w 838200"/>
              <a:gd name="connsiteY30-170" fmla="*/ 474405 h 1031617"/>
              <a:gd name="connsiteX31-171" fmla="*/ 838200 w 838200"/>
              <a:gd name="connsiteY31-172" fmla="*/ 531555 h 1031617"/>
              <a:gd name="connsiteX32-173" fmla="*/ 797719 w 838200"/>
              <a:gd name="connsiteY32-174" fmla="*/ 643474 h 1031617"/>
              <a:gd name="connsiteX33-175" fmla="*/ 742950 w 838200"/>
              <a:gd name="connsiteY33-176" fmla="*/ 691099 h 1031617"/>
              <a:gd name="connsiteX34-177" fmla="*/ 661988 w 838200"/>
              <a:gd name="connsiteY34-178" fmla="*/ 683955 h 1031617"/>
              <a:gd name="connsiteX35-179" fmla="*/ 604838 w 838200"/>
              <a:gd name="connsiteY35-180" fmla="*/ 619661 h 1031617"/>
              <a:gd name="connsiteX36-181" fmla="*/ 559594 w 838200"/>
              <a:gd name="connsiteY36-182" fmla="*/ 681574 h 1031617"/>
              <a:gd name="connsiteX37-183" fmla="*/ 514350 w 838200"/>
              <a:gd name="connsiteY37-184" fmla="*/ 719674 h 1031617"/>
              <a:gd name="connsiteX38-185" fmla="*/ 492919 w 838200"/>
              <a:gd name="connsiteY38-186" fmla="*/ 783967 h 1031617"/>
              <a:gd name="connsiteX39-187" fmla="*/ 495300 w 838200"/>
              <a:gd name="connsiteY39-188" fmla="*/ 867311 h 1031617"/>
              <a:gd name="connsiteX40-189" fmla="*/ 519113 w 838200"/>
              <a:gd name="connsiteY40-190" fmla="*/ 943511 h 1031617"/>
              <a:gd name="connsiteX41-191" fmla="*/ 559594 w 838200"/>
              <a:gd name="connsiteY41-192" fmla="*/ 993517 h 1031617"/>
              <a:gd name="connsiteX42-193" fmla="*/ 569119 w 838200"/>
              <a:gd name="connsiteY42-194" fmla="*/ 1003042 h 1031617"/>
              <a:gd name="connsiteX43-195" fmla="*/ 464344 w 838200"/>
              <a:gd name="connsiteY43-196" fmla="*/ 1031617 h 1031617"/>
              <a:gd name="connsiteX44-197" fmla="*/ 340519 w 838200"/>
              <a:gd name="connsiteY44-198" fmla="*/ 1031617 h 1031617"/>
              <a:gd name="connsiteX45-199" fmla="*/ 283369 w 838200"/>
              <a:gd name="connsiteY45-200" fmla="*/ 1012567 h 1031617"/>
              <a:gd name="connsiteX46-201" fmla="*/ 350044 w 838200"/>
              <a:gd name="connsiteY46-202" fmla="*/ 964942 h 1031617"/>
              <a:gd name="connsiteX47-203" fmla="*/ 385763 w 838200"/>
              <a:gd name="connsiteY47-204" fmla="*/ 819686 h 1031617"/>
              <a:gd name="connsiteX48-205" fmla="*/ 388144 w 838200"/>
              <a:gd name="connsiteY48-206" fmla="*/ 738724 h 1031617"/>
              <a:gd name="connsiteX49-207" fmla="*/ 371475 w 838200"/>
              <a:gd name="connsiteY49-208" fmla="*/ 707767 h 1031617"/>
              <a:gd name="connsiteX50-209" fmla="*/ 347663 w 838200"/>
              <a:gd name="connsiteY50-210" fmla="*/ 745867 h 1031617"/>
              <a:gd name="connsiteX51-211" fmla="*/ 307182 w 838200"/>
              <a:gd name="connsiteY51-212" fmla="*/ 722055 h 1031617"/>
              <a:gd name="connsiteX52-213" fmla="*/ 266700 w 838200"/>
              <a:gd name="connsiteY52-214" fmla="*/ 731580 h 1031617"/>
              <a:gd name="connsiteX53-215" fmla="*/ 180975 w 838200"/>
              <a:gd name="connsiteY53-216" fmla="*/ 779205 h 1031617"/>
              <a:gd name="connsiteX0-217" fmla="*/ 180975 w 838200"/>
              <a:gd name="connsiteY0-218" fmla="*/ 779205 h 1031617"/>
              <a:gd name="connsiteX1-219" fmla="*/ 157163 w 838200"/>
              <a:gd name="connsiteY1-220" fmla="*/ 733961 h 1031617"/>
              <a:gd name="connsiteX2-221" fmla="*/ 107157 w 838200"/>
              <a:gd name="connsiteY2-222" fmla="*/ 698242 h 1031617"/>
              <a:gd name="connsiteX3-223" fmla="*/ 64294 w 838200"/>
              <a:gd name="connsiteY3-224" fmla="*/ 679192 h 1031617"/>
              <a:gd name="connsiteX4-225" fmla="*/ 33338 w 838200"/>
              <a:gd name="connsiteY4-226" fmla="*/ 655380 h 1031617"/>
              <a:gd name="connsiteX5-227" fmla="*/ 0 w 838200"/>
              <a:gd name="connsiteY5-228" fmla="*/ 576799 h 1031617"/>
              <a:gd name="connsiteX6-229" fmla="*/ 0 w 838200"/>
              <a:gd name="connsiteY6-230" fmla="*/ 481549 h 1031617"/>
              <a:gd name="connsiteX7-231" fmla="*/ 4763 w 838200"/>
              <a:gd name="connsiteY7-232" fmla="*/ 448211 h 1031617"/>
              <a:gd name="connsiteX8-233" fmla="*/ 21432 w 838200"/>
              <a:gd name="connsiteY8-234" fmla="*/ 412492 h 1031617"/>
              <a:gd name="connsiteX9-235" fmla="*/ 9525 w 838200"/>
              <a:gd name="connsiteY9-236" fmla="*/ 348199 h 1031617"/>
              <a:gd name="connsiteX10-237" fmla="*/ 54769 w 838200"/>
              <a:gd name="connsiteY10-238" fmla="*/ 307717 h 1031617"/>
              <a:gd name="connsiteX11-239" fmla="*/ 130969 w 838200"/>
              <a:gd name="connsiteY11-240" fmla="*/ 302955 h 1031617"/>
              <a:gd name="connsiteX12-241" fmla="*/ 145257 w 838200"/>
              <a:gd name="connsiteY12-242" fmla="*/ 300574 h 1031617"/>
              <a:gd name="connsiteX13-243" fmla="*/ 121444 w 838200"/>
              <a:gd name="connsiteY13-244" fmla="*/ 245805 h 1031617"/>
              <a:gd name="connsiteX14-245" fmla="*/ 142875 w 838200"/>
              <a:gd name="connsiteY14-246" fmla="*/ 143411 h 1031617"/>
              <a:gd name="connsiteX15-247" fmla="*/ 223838 w 838200"/>
              <a:gd name="connsiteY15-248" fmla="*/ 48161 h 1031617"/>
              <a:gd name="connsiteX16-249" fmla="*/ 359569 w 838200"/>
              <a:gd name="connsiteY16-250" fmla="*/ 7680 h 1031617"/>
              <a:gd name="connsiteX17-251" fmla="*/ 469107 w 838200"/>
              <a:gd name="connsiteY17-252" fmla="*/ 12442 h 1031617"/>
              <a:gd name="connsiteX18-253" fmla="*/ 538163 w 838200"/>
              <a:gd name="connsiteY18-254" fmla="*/ 74355 h 1031617"/>
              <a:gd name="connsiteX19-255" fmla="*/ 633413 w 838200"/>
              <a:gd name="connsiteY19-256" fmla="*/ 133886 h 1031617"/>
              <a:gd name="connsiteX20-257" fmla="*/ 659607 w 838200"/>
              <a:gd name="connsiteY20-258" fmla="*/ 150555 h 1031617"/>
              <a:gd name="connsiteX21-259" fmla="*/ 692944 w 838200"/>
              <a:gd name="connsiteY21-260" fmla="*/ 124361 h 1031617"/>
              <a:gd name="connsiteX22-261" fmla="*/ 731044 w 838200"/>
              <a:gd name="connsiteY22-262" fmla="*/ 217230 h 1031617"/>
              <a:gd name="connsiteX23-263" fmla="*/ 707232 w 838200"/>
              <a:gd name="connsiteY23-264" fmla="*/ 267236 h 1031617"/>
              <a:gd name="connsiteX24-265" fmla="*/ 785813 w 838200"/>
              <a:gd name="connsiteY24-266" fmla="*/ 291049 h 1031617"/>
              <a:gd name="connsiteX25-267" fmla="*/ 814388 w 838200"/>
              <a:gd name="connsiteY25-268" fmla="*/ 307717 h 1031617"/>
              <a:gd name="connsiteX26-269" fmla="*/ 823913 w 838200"/>
              <a:gd name="connsiteY26-270" fmla="*/ 329149 h 1031617"/>
              <a:gd name="connsiteX27-271" fmla="*/ 804863 w 838200"/>
              <a:gd name="connsiteY27-272" fmla="*/ 357724 h 1031617"/>
              <a:gd name="connsiteX28-273" fmla="*/ 823913 w 838200"/>
              <a:gd name="connsiteY28-274" fmla="*/ 391061 h 1031617"/>
              <a:gd name="connsiteX29-275" fmla="*/ 814388 w 838200"/>
              <a:gd name="connsiteY29-276" fmla="*/ 426780 h 1031617"/>
              <a:gd name="connsiteX30-277" fmla="*/ 814388 w 838200"/>
              <a:gd name="connsiteY30-278" fmla="*/ 474405 h 1031617"/>
              <a:gd name="connsiteX31-279" fmla="*/ 838200 w 838200"/>
              <a:gd name="connsiteY31-280" fmla="*/ 531555 h 1031617"/>
              <a:gd name="connsiteX32-281" fmla="*/ 797719 w 838200"/>
              <a:gd name="connsiteY32-282" fmla="*/ 643474 h 1031617"/>
              <a:gd name="connsiteX33-283" fmla="*/ 742950 w 838200"/>
              <a:gd name="connsiteY33-284" fmla="*/ 691099 h 1031617"/>
              <a:gd name="connsiteX34-285" fmla="*/ 661988 w 838200"/>
              <a:gd name="connsiteY34-286" fmla="*/ 683955 h 1031617"/>
              <a:gd name="connsiteX35-287" fmla="*/ 604838 w 838200"/>
              <a:gd name="connsiteY35-288" fmla="*/ 619661 h 1031617"/>
              <a:gd name="connsiteX36-289" fmla="*/ 559594 w 838200"/>
              <a:gd name="connsiteY36-290" fmla="*/ 681574 h 1031617"/>
              <a:gd name="connsiteX37-291" fmla="*/ 514350 w 838200"/>
              <a:gd name="connsiteY37-292" fmla="*/ 719674 h 1031617"/>
              <a:gd name="connsiteX38-293" fmla="*/ 492919 w 838200"/>
              <a:gd name="connsiteY38-294" fmla="*/ 783967 h 1031617"/>
              <a:gd name="connsiteX39-295" fmla="*/ 495300 w 838200"/>
              <a:gd name="connsiteY39-296" fmla="*/ 867311 h 1031617"/>
              <a:gd name="connsiteX40-297" fmla="*/ 519113 w 838200"/>
              <a:gd name="connsiteY40-298" fmla="*/ 943511 h 1031617"/>
              <a:gd name="connsiteX41-299" fmla="*/ 559594 w 838200"/>
              <a:gd name="connsiteY41-300" fmla="*/ 993517 h 1031617"/>
              <a:gd name="connsiteX42-301" fmla="*/ 569119 w 838200"/>
              <a:gd name="connsiteY42-302" fmla="*/ 1003042 h 1031617"/>
              <a:gd name="connsiteX43-303" fmla="*/ 464344 w 838200"/>
              <a:gd name="connsiteY43-304" fmla="*/ 1031617 h 1031617"/>
              <a:gd name="connsiteX44-305" fmla="*/ 340519 w 838200"/>
              <a:gd name="connsiteY44-306" fmla="*/ 1031617 h 1031617"/>
              <a:gd name="connsiteX45-307" fmla="*/ 283369 w 838200"/>
              <a:gd name="connsiteY45-308" fmla="*/ 1012567 h 1031617"/>
              <a:gd name="connsiteX46-309" fmla="*/ 350044 w 838200"/>
              <a:gd name="connsiteY46-310" fmla="*/ 964942 h 1031617"/>
              <a:gd name="connsiteX47-311" fmla="*/ 385763 w 838200"/>
              <a:gd name="connsiteY47-312" fmla="*/ 819686 h 1031617"/>
              <a:gd name="connsiteX48-313" fmla="*/ 388144 w 838200"/>
              <a:gd name="connsiteY48-314" fmla="*/ 738724 h 1031617"/>
              <a:gd name="connsiteX49-315" fmla="*/ 371475 w 838200"/>
              <a:gd name="connsiteY49-316" fmla="*/ 707767 h 1031617"/>
              <a:gd name="connsiteX50-317" fmla="*/ 347663 w 838200"/>
              <a:gd name="connsiteY50-318" fmla="*/ 745867 h 1031617"/>
              <a:gd name="connsiteX51-319" fmla="*/ 307182 w 838200"/>
              <a:gd name="connsiteY51-320" fmla="*/ 722055 h 1031617"/>
              <a:gd name="connsiteX52-321" fmla="*/ 266700 w 838200"/>
              <a:gd name="connsiteY52-322" fmla="*/ 731580 h 1031617"/>
              <a:gd name="connsiteX53-323" fmla="*/ 180975 w 838200"/>
              <a:gd name="connsiteY53-324" fmla="*/ 779205 h 1031617"/>
              <a:gd name="connsiteX0-325" fmla="*/ 180975 w 838200"/>
              <a:gd name="connsiteY0-326" fmla="*/ 775281 h 1027693"/>
              <a:gd name="connsiteX1-327" fmla="*/ 157163 w 838200"/>
              <a:gd name="connsiteY1-328" fmla="*/ 730037 h 1027693"/>
              <a:gd name="connsiteX2-329" fmla="*/ 107157 w 838200"/>
              <a:gd name="connsiteY2-330" fmla="*/ 694318 h 1027693"/>
              <a:gd name="connsiteX3-331" fmla="*/ 64294 w 838200"/>
              <a:gd name="connsiteY3-332" fmla="*/ 675268 h 1027693"/>
              <a:gd name="connsiteX4-333" fmla="*/ 33338 w 838200"/>
              <a:gd name="connsiteY4-334" fmla="*/ 651456 h 1027693"/>
              <a:gd name="connsiteX5-335" fmla="*/ 0 w 838200"/>
              <a:gd name="connsiteY5-336" fmla="*/ 572875 h 1027693"/>
              <a:gd name="connsiteX6-337" fmla="*/ 0 w 838200"/>
              <a:gd name="connsiteY6-338" fmla="*/ 477625 h 1027693"/>
              <a:gd name="connsiteX7-339" fmla="*/ 4763 w 838200"/>
              <a:gd name="connsiteY7-340" fmla="*/ 444287 h 1027693"/>
              <a:gd name="connsiteX8-341" fmla="*/ 21432 w 838200"/>
              <a:gd name="connsiteY8-342" fmla="*/ 408568 h 1027693"/>
              <a:gd name="connsiteX9-343" fmla="*/ 9525 w 838200"/>
              <a:gd name="connsiteY9-344" fmla="*/ 344275 h 1027693"/>
              <a:gd name="connsiteX10-345" fmla="*/ 54769 w 838200"/>
              <a:gd name="connsiteY10-346" fmla="*/ 303793 h 1027693"/>
              <a:gd name="connsiteX11-347" fmla="*/ 130969 w 838200"/>
              <a:gd name="connsiteY11-348" fmla="*/ 299031 h 1027693"/>
              <a:gd name="connsiteX12-349" fmla="*/ 145257 w 838200"/>
              <a:gd name="connsiteY12-350" fmla="*/ 296650 h 1027693"/>
              <a:gd name="connsiteX13-351" fmla="*/ 121444 w 838200"/>
              <a:gd name="connsiteY13-352" fmla="*/ 241881 h 1027693"/>
              <a:gd name="connsiteX14-353" fmla="*/ 142875 w 838200"/>
              <a:gd name="connsiteY14-354" fmla="*/ 139487 h 1027693"/>
              <a:gd name="connsiteX15-355" fmla="*/ 223838 w 838200"/>
              <a:gd name="connsiteY15-356" fmla="*/ 44237 h 1027693"/>
              <a:gd name="connsiteX16-357" fmla="*/ 359569 w 838200"/>
              <a:gd name="connsiteY16-358" fmla="*/ 3756 h 1027693"/>
              <a:gd name="connsiteX17-359" fmla="*/ 469107 w 838200"/>
              <a:gd name="connsiteY17-360" fmla="*/ 8518 h 1027693"/>
              <a:gd name="connsiteX18-361" fmla="*/ 547688 w 838200"/>
              <a:gd name="connsiteY18-362" fmla="*/ 63288 h 1027693"/>
              <a:gd name="connsiteX19-363" fmla="*/ 633413 w 838200"/>
              <a:gd name="connsiteY19-364" fmla="*/ 129962 h 1027693"/>
              <a:gd name="connsiteX20-365" fmla="*/ 659607 w 838200"/>
              <a:gd name="connsiteY20-366" fmla="*/ 146631 h 1027693"/>
              <a:gd name="connsiteX21-367" fmla="*/ 692944 w 838200"/>
              <a:gd name="connsiteY21-368" fmla="*/ 120437 h 1027693"/>
              <a:gd name="connsiteX22-369" fmla="*/ 731044 w 838200"/>
              <a:gd name="connsiteY22-370" fmla="*/ 213306 h 1027693"/>
              <a:gd name="connsiteX23-371" fmla="*/ 707232 w 838200"/>
              <a:gd name="connsiteY23-372" fmla="*/ 263312 h 1027693"/>
              <a:gd name="connsiteX24-373" fmla="*/ 785813 w 838200"/>
              <a:gd name="connsiteY24-374" fmla="*/ 287125 h 1027693"/>
              <a:gd name="connsiteX25-375" fmla="*/ 814388 w 838200"/>
              <a:gd name="connsiteY25-376" fmla="*/ 303793 h 1027693"/>
              <a:gd name="connsiteX26-377" fmla="*/ 823913 w 838200"/>
              <a:gd name="connsiteY26-378" fmla="*/ 325225 h 1027693"/>
              <a:gd name="connsiteX27-379" fmla="*/ 804863 w 838200"/>
              <a:gd name="connsiteY27-380" fmla="*/ 353800 h 1027693"/>
              <a:gd name="connsiteX28-381" fmla="*/ 823913 w 838200"/>
              <a:gd name="connsiteY28-382" fmla="*/ 387137 h 1027693"/>
              <a:gd name="connsiteX29-383" fmla="*/ 814388 w 838200"/>
              <a:gd name="connsiteY29-384" fmla="*/ 422856 h 1027693"/>
              <a:gd name="connsiteX30-385" fmla="*/ 814388 w 838200"/>
              <a:gd name="connsiteY30-386" fmla="*/ 470481 h 1027693"/>
              <a:gd name="connsiteX31-387" fmla="*/ 838200 w 838200"/>
              <a:gd name="connsiteY31-388" fmla="*/ 527631 h 1027693"/>
              <a:gd name="connsiteX32-389" fmla="*/ 797719 w 838200"/>
              <a:gd name="connsiteY32-390" fmla="*/ 639550 h 1027693"/>
              <a:gd name="connsiteX33-391" fmla="*/ 742950 w 838200"/>
              <a:gd name="connsiteY33-392" fmla="*/ 687175 h 1027693"/>
              <a:gd name="connsiteX34-393" fmla="*/ 661988 w 838200"/>
              <a:gd name="connsiteY34-394" fmla="*/ 680031 h 1027693"/>
              <a:gd name="connsiteX35-395" fmla="*/ 604838 w 838200"/>
              <a:gd name="connsiteY35-396" fmla="*/ 615737 h 1027693"/>
              <a:gd name="connsiteX36-397" fmla="*/ 559594 w 838200"/>
              <a:gd name="connsiteY36-398" fmla="*/ 677650 h 1027693"/>
              <a:gd name="connsiteX37-399" fmla="*/ 514350 w 838200"/>
              <a:gd name="connsiteY37-400" fmla="*/ 715750 h 1027693"/>
              <a:gd name="connsiteX38-401" fmla="*/ 492919 w 838200"/>
              <a:gd name="connsiteY38-402" fmla="*/ 780043 h 1027693"/>
              <a:gd name="connsiteX39-403" fmla="*/ 495300 w 838200"/>
              <a:gd name="connsiteY39-404" fmla="*/ 863387 h 1027693"/>
              <a:gd name="connsiteX40-405" fmla="*/ 519113 w 838200"/>
              <a:gd name="connsiteY40-406" fmla="*/ 939587 h 1027693"/>
              <a:gd name="connsiteX41-407" fmla="*/ 559594 w 838200"/>
              <a:gd name="connsiteY41-408" fmla="*/ 989593 h 1027693"/>
              <a:gd name="connsiteX42-409" fmla="*/ 569119 w 838200"/>
              <a:gd name="connsiteY42-410" fmla="*/ 999118 h 1027693"/>
              <a:gd name="connsiteX43-411" fmla="*/ 464344 w 838200"/>
              <a:gd name="connsiteY43-412" fmla="*/ 1027693 h 1027693"/>
              <a:gd name="connsiteX44-413" fmla="*/ 340519 w 838200"/>
              <a:gd name="connsiteY44-414" fmla="*/ 1027693 h 1027693"/>
              <a:gd name="connsiteX45-415" fmla="*/ 283369 w 838200"/>
              <a:gd name="connsiteY45-416" fmla="*/ 1008643 h 1027693"/>
              <a:gd name="connsiteX46-417" fmla="*/ 350044 w 838200"/>
              <a:gd name="connsiteY46-418" fmla="*/ 961018 h 1027693"/>
              <a:gd name="connsiteX47-419" fmla="*/ 385763 w 838200"/>
              <a:gd name="connsiteY47-420" fmla="*/ 815762 h 1027693"/>
              <a:gd name="connsiteX48-421" fmla="*/ 388144 w 838200"/>
              <a:gd name="connsiteY48-422" fmla="*/ 734800 h 1027693"/>
              <a:gd name="connsiteX49-423" fmla="*/ 371475 w 838200"/>
              <a:gd name="connsiteY49-424" fmla="*/ 703843 h 1027693"/>
              <a:gd name="connsiteX50-425" fmla="*/ 347663 w 838200"/>
              <a:gd name="connsiteY50-426" fmla="*/ 741943 h 1027693"/>
              <a:gd name="connsiteX51-427" fmla="*/ 307182 w 838200"/>
              <a:gd name="connsiteY51-428" fmla="*/ 718131 h 1027693"/>
              <a:gd name="connsiteX52-429" fmla="*/ 266700 w 838200"/>
              <a:gd name="connsiteY52-430" fmla="*/ 727656 h 1027693"/>
              <a:gd name="connsiteX53-431" fmla="*/ 180975 w 838200"/>
              <a:gd name="connsiteY53-432" fmla="*/ 775281 h 1027693"/>
              <a:gd name="connsiteX0-433" fmla="*/ 180975 w 838200"/>
              <a:gd name="connsiteY0-434" fmla="*/ 775281 h 1027693"/>
              <a:gd name="connsiteX1-435" fmla="*/ 157163 w 838200"/>
              <a:gd name="connsiteY1-436" fmla="*/ 730037 h 1027693"/>
              <a:gd name="connsiteX2-437" fmla="*/ 107157 w 838200"/>
              <a:gd name="connsiteY2-438" fmla="*/ 694318 h 1027693"/>
              <a:gd name="connsiteX3-439" fmla="*/ 64294 w 838200"/>
              <a:gd name="connsiteY3-440" fmla="*/ 675268 h 1027693"/>
              <a:gd name="connsiteX4-441" fmla="*/ 33338 w 838200"/>
              <a:gd name="connsiteY4-442" fmla="*/ 651456 h 1027693"/>
              <a:gd name="connsiteX5-443" fmla="*/ 0 w 838200"/>
              <a:gd name="connsiteY5-444" fmla="*/ 572875 h 1027693"/>
              <a:gd name="connsiteX6-445" fmla="*/ 0 w 838200"/>
              <a:gd name="connsiteY6-446" fmla="*/ 477625 h 1027693"/>
              <a:gd name="connsiteX7-447" fmla="*/ 4763 w 838200"/>
              <a:gd name="connsiteY7-448" fmla="*/ 444287 h 1027693"/>
              <a:gd name="connsiteX8-449" fmla="*/ 21432 w 838200"/>
              <a:gd name="connsiteY8-450" fmla="*/ 408568 h 1027693"/>
              <a:gd name="connsiteX9-451" fmla="*/ 9525 w 838200"/>
              <a:gd name="connsiteY9-452" fmla="*/ 344275 h 1027693"/>
              <a:gd name="connsiteX10-453" fmla="*/ 54769 w 838200"/>
              <a:gd name="connsiteY10-454" fmla="*/ 303793 h 1027693"/>
              <a:gd name="connsiteX11-455" fmla="*/ 130969 w 838200"/>
              <a:gd name="connsiteY11-456" fmla="*/ 299031 h 1027693"/>
              <a:gd name="connsiteX12-457" fmla="*/ 145257 w 838200"/>
              <a:gd name="connsiteY12-458" fmla="*/ 296650 h 1027693"/>
              <a:gd name="connsiteX13-459" fmla="*/ 121444 w 838200"/>
              <a:gd name="connsiteY13-460" fmla="*/ 241881 h 1027693"/>
              <a:gd name="connsiteX14-461" fmla="*/ 142875 w 838200"/>
              <a:gd name="connsiteY14-462" fmla="*/ 139487 h 1027693"/>
              <a:gd name="connsiteX15-463" fmla="*/ 223838 w 838200"/>
              <a:gd name="connsiteY15-464" fmla="*/ 44237 h 1027693"/>
              <a:gd name="connsiteX16-465" fmla="*/ 359569 w 838200"/>
              <a:gd name="connsiteY16-466" fmla="*/ 3756 h 1027693"/>
              <a:gd name="connsiteX17-467" fmla="*/ 469107 w 838200"/>
              <a:gd name="connsiteY17-468" fmla="*/ 8518 h 1027693"/>
              <a:gd name="connsiteX18-469" fmla="*/ 547688 w 838200"/>
              <a:gd name="connsiteY18-470" fmla="*/ 63288 h 1027693"/>
              <a:gd name="connsiteX19-471" fmla="*/ 633413 w 838200"/>
              <a:gd name="connsiteY19-472" fmla="*/ 129962 h 1027693"/>
              <a:gd name="connsiteX20-473" fmla="*/ 659607 w 838200"/>
              <a:gd name="connsiteY20-474" fmla="*/ 146631 h 1027693"/>
              <a:gd name="connsiteX21-475" fmla="*/ 692944 w 838200"/>
              <a:gd name="connsiteY21-476" fmla="*/ 120437 h 1027693"/>
              <a:gd name="connsiteX22-477" fmla="*/ 731044 w 838200"/>
              <a:gd name="connsiteY22-478" fmla="*/ 213306 h 1027693"/>
              <a:gd name="connsiteX23-479" fmla="*/ 707232 w 838200"/>
              <a:gd name="connsiteY23-480" fmla="*/ 263312 h 1027693"/>
              <a:gd name="connsiteX24-481" fmla="*/ 785813 w 838200"/>
              <a:gd name="connsiteY24-482" fmla="*/ 287125 h 1027693"/>
              <a:gd name="connsiteX25-483" fmla="*/ 814388 w 838200"/>
              <a:gd name="connsiteY25-484" fmla="*/ 303793 h 1027693"/>
              <a:gd name="connsiteX26-485" fmla="*/ 823913 w 838200"/>
              <a:gd name="connsiteY26-486" fmla="*/ 325225 h 1027693"/>
              <a:gd name="connsiteX27-487" fmla="*/ 804863 w 838200"/>
              <a:gd name="connsiteY27-488" fmla="*/ 353800 h 1027693"/>
              <a:gd name="connsiteX28-489" fmla="*/ 823913 w 838200"/>
              <a:gd name="connsiteY28-490" fmla="*/ 387137 h 1027693"/>
              <a:gd name="connsiteX29-491" fmla="*/ 814388 w 838200"/>
              <a:gd name="connsiteY29-492" fmla="*/ 422856 h 1027693"/>
              <a:gd name="connsiteX30-493" fmla="*/ 814388 w 838200"/>
              <a:gd name="connsiteY30-494" fmla="*/ 470481 h 1027693"/>
              <a:gd name="connsiteX31-495" fmla="*/ 838200 w 838200"/>
              <a:gd name="connsiteY31-496" fmla="*/ 527631 h 1027693"/>
              <a:gd name="connsiteX32-497" fmla="*/ 797719 w 838200"/>
              <a:gd name="connsiteY32-498" fmla="*/ 639550 h 1027693"/>
              <a:gd name="connsiteX33-499" fmla="*/ 742950 w 838200"/>
              <a:gd name="connsiteY33-500" fmla="*/ 687175 h 1027693"/>
              <a:gd name="connsiteX34-501" fmla="*/ 661988 w 838200"/>
              <a:gd name="connsiteY34-502" fmla="*/ 680031 h 1027693"/>
              <a:gd name="connsiteX35-503" fmla="*/ 604838 w 838200"/>
              <a:gd name="connsiteY35-504" fmla="*/ 615737 h 1027693"/>
              <a:gd name="connsiteX36-505" fmla="*/ 559594 w 838200"/>
              <a:gd name="connsiteY36-506" fmla="*/ 677650 h 1027693"/>
              <a:gd name="connsiteX37-507" fmla="*/ 514350 w 838200"/>
              <a:gd name="connsiteY37-508" fmla="*/ 715750 h 1027693"/>
              <a:gd name="connsiteX38-509" fmla="*/ 492919 w 838200"/>
              <a:gd name="connsiteY38-510" fmla="*/ 780043 h 1027693"/>
              <a:gd name="connsiteX39-511" fmla="*/ 495300 w 838200"/>
              <a:gd name="connsiteY39-512" fmla="*/ 863387 h 1027693"/>
              <a:gd name="connsiteX40-513" fmla="*/ 519113 w 838200"/>
              <a:gd name="connsiteY40-514" fmla="*/ 939587 h 1027693"/>
              <a:gd name="connsiteX41-515" fmla="*/ 559594 w 838200"/>
              <a:gd name="connsiteY41-516" fmla="*/ 989593 h 1027693"/>
              <a:gd name="connsiteX42-517" fmla="*/ 569119 w 838200"/>
              <a:gd name="connsiteY42-518" fmla="*/ 999118 h 1027693"/>
              <a:gd name="connsiteX43-519" fmla="*/ 464344 w 838200"/>
              <a:gd name="connsiteY43-520" fmla="*/ 1027693 h 1027693"/>
              <a:gd name="connsiteX44-521" fmla="*/ 340519 w 838200"/>
              <a:gd name="connsiteY44-522" fmla="*/ 1027693 h 1027693"/>
              <a:gd name="connsiteX45-523" fmla="*/ 283369 w 838200"/>
              <a:gd name="connsiteY45-524" fmla="*/ 1008643 h 1027693"/>
              <a:gd name="connsiteX46-525" fmla="*/ 350044 w 838200"/>
              <a:gd name="connsiteY46-526" fmla="*/ 961018 h 1027693"/>
              <a:gd name="connsiteX47-527" fmla="*/ 385763 w 838200"/>
              <a:gd name="connsiteY47-528" fmla="*/ 815762 h 1027693"/>
              <a:gd name="connsiteX48-529" fmla="*/ 388144 w 838200"/>
              <a:gd name="connsiteY48-530" fmla="*/ 734800 h 1027693"/>
              <a:gd name="connsiteX49-531" fmla="*/ 371475 w 838200"/>
              <a:gd name="connsiteY49-532" fmla="*/ 703843 h 1027693"/>
              <a:gd name="connsiteX50-533" fmla="*/ 347663 w 838200"/>
              <a:gd name="connsiteY50-534" fmla="*/ 741943 h 1027693"/>
              <a:gd name="connsiteX51-535" fmla="*/ 307182 w 838200"/>
              <a:gd name="connsiteY51-536" fmla="*/ 718131 h 1027693"/>
              <a:gd name="connsiteX52-537" fmla="*/ 266700 w 838200"/>
              <a:gd name="connsiteY52-538" fmla="*/ 727656 h 1027693"/>
              <a:gd name="connsiteX53-539" fmla="*/ 180975 w 838200"/>
              <a:gd name="connsiteY53-540" fmla="*/ 775281 h 1027693"/>
              <a:gd name="connsiteX0-541" fmla="*/ 180975 w 838200"/>
              <a:gd name="connsiteY0-542" fmla="*/ 775281 h 1027693"/>
              <a:gd name="connsiteX1-543" fmla="*/ 157163 w 838200"/>
              <a:gd name="connsiteY1-544" fmla="*/ 730037 h 1027693"/>
              <a:gd name="connsiteX2-545" fmla="*/ 107157 w 838200"/>
              <a:gd name="connsiteY2-546" fmla="*/ 694318 h 1027693"/>
              <a:gd name="connsiteX3-547" fmla="*/ 64294 w 838200"/>
              <a:gd name="connsiteY3-548" fmla="*/ 675268 h 1027693"/>
              <a:gd name="connsiteX4-549" fmla="*/ 33338 w 838200"/>
              <a:gd name="connsiteY4-550" fmla="*/ 651456 h 1027693"/>
              <a:gd name="connsiteX5-551" fmla="*/ 0 w 838200"/>
              <a:gd name="connsiteY5-552" fmla="*/ 572875 h 1027693"/>
              <a:gd name="connsiteX6-553" fmla="*/ 0 w 838200"/>
              <a:gd name="connsiteY6-554" fmla="*/ 477625 h 1027693"/>
              <a:gd name="connsiteX7-555" fmla="*/ 4763 w 838200"/>
              <a:gd name="connsiteY7-556" fmla="*/ 444287 h 1027693"/>
              <a:gd name="connsiteX8-557" fmla="*/ 21432 w 838200"/>
              <a:gd name="connsiteY8-558" fmla="*/ 408568 h 1027693"/>
              <a:gd name="connsiteX9-559" fmla="*/ 9525 w 838200"/>
              <a:gd name="connsiteY9-560" fmla="*/ 344275 h 1027693"/>
              <a:gd name="connsiteX10-561" fmla="*/ 54769 w 838200"/>
              <a:gd name="connsiteY10-562" fmla="*/ 303793 h 1027693"/>
              <a:gd name="connsiteX11-563" fmla="*/ 130969 w 838200"/>
              <a:gd name="connsiteY11-564" fmla="*/ 299031 h 1027693"/>
              <a:gd name="connsiteX12-565" fmla="*/ 145257 w 838200"/>
              <a:gd name="connsiteY12-566" fmla="*/ 296650 h 1027693"/>
              <a:gd name="connsiteX13-567" fmla="*/ 121444 w 838200"/>
              <a:gd name="connsiteY13-568" fmla="*/ 241881 h 1027693"/>
              <a:gd name="connsiteX14-569" fmla="*/ 142875 w 838200"/>
              <a:gd name="connsiteY14-570" fmla="*/ 139487 h 1027693"/>
              <a:gd name="connsiteX15-571" fmla="*/ 223838 w 838200"/>
              <a:gd name="connsiteY15-572" fmla="*/ 44237 h 1027693"/>
              <a:gd name="connsiteX16-573" fmla="*/ 359569 w 838200"/>
              <a:gd name="connsiteY16-574" fmla="*/ 3756 h 1027693"/>
              <a:gd name="connsiteX17-575" fmla="*/ 469107 w 838200"/>
              <a:gd name="connsiteY17-576" fmla="*/ 8518 h 1027693"/>
              <a:gd name="connsiteX18-577" fmla="*/ 547688 w 838200"/>
              <a:gd name="connsiteY18-578" fmla="*/ 63288 h 1027693"/>
              <a:gd name="connsiteX19-579" fmla="*/ 633413 w 838200"/>
              <a:gd name="connsiteY19-580" fmla="*/ 129962 h 1027693"/>
              <a:gd name="connsiteX20-581" fmla="*/ 659607 w 838200"/>
              <a:gd name="connsiteY20-582" fmla="*/ 146631 h 1027693"/>
              <a:gd name="connsiteX21-583" fmla="*/ 692944 w 838200"/>
              <a:gd name="connsiteY21-584" fmla="*/ 120437 h 1027693"/>
              <a:gd name="connsiteX22-585" fmla="*/ 731044 w 838200"/>
              <a:gd name="connsiteY22-586" fmla="*/ 213306 h 1027693"/>
              <a:gd name="connsiteX23-587" fmla="*/ 707232 w 838200"/>
              <a:gd name="connsiteY23-588" fmla="*/ 263312 h 1027693"/>
              <a:gd name="connsiteX24-589" fmla="*/ 785813 w 838200"/>
              <a:gd name="connsiteY24-590" fmla="*/ 287125 h 1027693"/>
              <a:gd name="connsiteX25-591" fmla="*/ 814388 w 838200"/>
              <a:gd name="connsiteY25-592" fmla="*/ 303793 h 1027693"/>
              <a:gd name="connsiteX26-593" fmla="*/ 823913 w 838200"/>
              <a:gd name="connsiteY26-594" fmla="*/ 325225 h 1027693"/>
              <a:gd name="connsiteX27-595" fmla="*/ 804863 w 838200"/>
              <a:gd name="connsiteY27-596" fmla="*/ 353800 h 1027693"/>
              <a:gd name="connsiteX28-597" fmla="*/ 823913 w 838200"/>
              <a:gd name="connsiteY28-598" fmla="*/ 387137 h 1027693"/>
              <a:gd name="connsiteX29-599" fmla="*/ 814388 w 838200"/>
              <a:gd name="connsiteY29-600" fmla="*/ 422856 h 1027693"/>
              <a:gd name="connsiteX30-601" fmla="*/ 814388 w 838200"/>
              <a:gd name="connsiteY30-602" fmla="*/ 470481 h 1027693"/>
              <a:gd name="connsiteX31-603" fmla="*/ 838200 w 838200"/>
              <a:gd name="connsiteY31-604" fmla="*/ 527631 h 1027693"/>
              <a:gd name="connsiteX32-605" fmla="*/ 797719 w 838200"/>
              <a:gd name="connsiteY32-606" fmla="*/ 639550 h 1027693"/>
              <a:gd name="connsiteX33-607" fmla="*/ 742950 w 838200"/>
              <a:gd name="connsiteY33-608" fmla="*/ 687175 h 1027693"/>
              <a:gd name="connsiteX34-609" fmla="*/ 661988 w 838200"/>
              <a:gd name="connsiteY34-610" fmla="*/ 680031 h 1027693"/>
              <a:gd name="connsiteX35-611" fmla="*/ 604838 w 838200"/>
              <a:gd name="connsiteY35-612" fmla="*/ 615737 h 1027693"/>
              <a:gd name="connsiteX36-613" fmla="*/ 559594 w 838200"/>
              <a:gd name="connsiteY36-614" fmla="*/ 677650 h 1027693"/>
              <a:gd name="connsiteX37-615" fmla="*/ 514350 w 838200"/>
              <a:gd name="connsiteY37-616" fmla="*/ 715750 h 1027693"/>
              <a:gd name="connsiteX38-617" fmla="*/ 492919 w 838200"/>
              <a:gd name="connsiteY38-618" fmla="*/ 780043 h 1027693"/>
              <a:gd name="connsiteX39-619" fmla="*/ 495300 w 838200"/>
              <a:gd name="connsiteY39-620" fmla="*/ 863387 h 1027693"/>
              <a:gd name="connsiteX40-621" fmla="*/ 519113 w 838200"/>
              <a:gd name="connsiteY40-622" fmla="*/ 939587 h 1027693"/>
              <a:gd name="connsiteX41-623" fmla="*/ 559594 w 838200"/>
              <a:gd name="connsiteY41-624" fmla="*/ 989593 h 1027693"/>
              <a:gd name="connsiteX42-625" fmla="*/ 569119 w 838200"/>
              <a:gd name="connsiteY42-626" fmla="*/ 999118 h 1027693"/>
              <a:gd name="connsiteX43-627" fmla="*/ 464344 w 838200"/>
              <a:gd name="connsiteY43-628" fmla="*/ 1027693 h 1027693"/>
              <a:gd name="connsiteX44-629" fmla="*/ 340519 w 838200"/>
              <a:gd name="connsiteY44-630" fmla="*/ 1027693 h 1027693"/>
              <a:gd name="connsiteX45-631" fmla="*/ 283369 w 838200"/>
              <a:gd name="connsiteY45-632" fmla="*/ 1008643 h 1027693"/>
              <a:gd name="connsiteX46-633" fmla="*/ 350044 w 838200"/>
              <a:gd name="connsiteY46-634" fmla="*/ 961018 h 1027693"/>
              <a:gd name="connsiteX47-635" fmla="*/ 385763 w 838200"/>
              <a:gd name="connsiteY47-636" fmla="*/ 815762 h 1027693"/>
              <a:gd name="connsiteX48-637" fmla="*/ 388144 w 838200"/>
              <a:gd name="connsiteY48-638" fmla="*/ 734800 h 1027693"/>
              <a:gd name="connsiteX49-639" fmla="*/ 371475 w 838200"/>
              <a:gd name="connsiteY49-640" fmla="*/ 703843 h 1027693"/>
              <a:gd name="connsiteX50-641" fmla="*/ 347663 w 838200"/>
              <a:gd name="connsiteY50-642" fmla="*/ 741943 h 1027693"/>
              <a:gd name="connsiteX51-643" fmla="*/ 307182 w 838200"/>
              <a:gd name="connsiteY51-644" fmla="*/ 718131 h 1027693"/>
              <a:gd name="connsiteX52-645" fmla="*/ 266700 w 838200"/>
              <a:gd name="connsiteY52-646" fmla="*/ 727656 h 1027693"/>
              <a:gd name="connsiteX53-647" fmla="*/ 180975 w 838200"/>
              <a:gd name="connsiteY53-648" fmla="*/ 775281 h 1027693"/>
              <a:gd name="connsiteX0-649" fmla="*/ 180975 w 838200"/>
              <a:gd name="connsiteY0-650" fmla="*/ 775281 h 1027693"/>
              <a:gd name="connsiteX1-651" fmla="*/ 157163 w 838200"/>
              <a:gd name="connsiteY1-652" fmla="*/ 730037 h 1027693"/>
              <a:gd name="connsiteX2-653" fmla="*/ 107157 w 838200"/>
              <a:gd name="connsiteY2-654" fmla="*/ 694318 h 1027693"/>
              <a:gd name="connsiteX3-655" fmla="*/ 64294 w 838200"/>
              <a:gd name="connsiteY3-656" fmla="*/ 675268 h 1027693"/>
              <a:gd name="connsiteX4-657" fmla="*/ 33338 w 838200"/>
              <a:gd name="connsiteY4-658" fmla="*/ 651456 h 1027693"/>
              <a:gd name="connsiteX5-659" fmla="*/ 0 w 838200"/>
              <a:gd name="connsiteY5-660" fmla="*/ 572875 h 1027693"/>
              <a:gd name="connsiteX6-661" fmla="*/ 0 w 838200"/>
              <a:gd name="connsiteY6-662" fmla="*/ 477625 h 1027693"/>
              <a:gd name="connsiteX7-663" fmla="*/ 4763 w 838200"/>
              <a:gd name="connsiteY7-664" fmla="*/ 444287 h 1027693"/>
              <a:gd name="connsiteX8-665" fmla="*/ 21432 w 838200"/>
              <a:gd name="connsiteY8-666" fmla="*/ 408568 h 1027693"/>
              <a:gd name="connsiteX9-667" fmla="*/ 9525 w 838200"/>
              <a:gd name="connsiteY9-668" fmla="*/ 344275 h 1027693"/>
              <a:gd name="connsiteX10-669" fmla="*/ 54769 w 838200"/>
              <a:gd name="connsiteY10-670" fmla="*/ 303793 h 1027693"/>
              <a:gd name="connsiteX11-671" fmla="*/ 130969 w 838200"/>
              <a:gd name="connsiteY11-672" fmla="*/ 299031 h 1027693"/>
              <a:gd name="connsiteX12-673" fmla="*/ 145257 w 838200"/>
              <a:gd name="connsiteY12-674" fmla="*/ 296650 h 1027693"/>
              <a:gd name="connsiteX13-675" fmla="*/ 121444 w 838200"/>
              <a:gd name="connsiteY13-676" fmla="*/ 241881 h 1027693"/>
              <a:gd name="connsiteX14-677" fmla="*/ 142875 w 838200"/>
              <a:gd name="connsiteY14-678" fmla="*/ 139487 h 1027693"/>
              <a:gd name="connsiteX15-679" fmla="*/ 223838 w 838200"/>
              <a:gd name="connsiteY15-680" fmla="*/ 44237 h 1027693"/>
              <a:gd name="connsiteX16-681" fmla="*/ 359569 w 838200"/>
              <a:gd name="connsiteY16-682" fmla="*/ 3756 h 1027693"/>
              <a:gd name="connsiteX17-683" fmla="*/ 469107 w 838200"/>
              <a:gd name="connsiteY17-684" fmla="*/ 8518 h 1027693"/>
              <a:gd name="connsiteX18-685" fmla="*/ 547688 w 838200"/>
              <a:gd name="connsiteY18-686" fmla="*/ 63288 h 1027693"/>
              <a:gd name="connsiteX19-687" fmla="*/ 633413 w 838200"/>
              <a:gd name="connsiteY19-688" fmla="*/ 129962 h 1027693"/>
              <a:gd name="connsiteX20-689" fmla="*/ 692944 w 838200"/>
              <a:gd name="connsiteY20-690" fmla="*/ 120437 h 1027693"/>
              <a:gd name="connsiteX21-691" fmla="*/ 731044 w 838200"/>
              <a:gd name="connsiteY21-692" fmla="*/ 213306 h 1027693"/>
              <a:gd name="connsiteX22-693" fmla="*/ 707232 w 838200"/>
              <a:gd name="connsiteY22-694" fmla="*/ 263312 h 1027693"/>
              <a:gd name="connsiteX23-695" fmla="*/ 785813 w 838200"/>
              <a:gd name="connsiteY23-696" fmla="*/ 287125 h 1027693"/>
              <a:gd name="connsiteX24-697" fmla="*/ 814388 w 838200"/>
              <a:gd name="connsiteY24-698" fmla="*/ 303793 h 1027693"/>
              <a:gd name="connsiteX25-699" fmla="*/ 823913 w 838200"/>
              <a:gd name="connsiteY25-700" fmla="*/ 325225 h 1027693"/>
              <a:gd name="connsiteX26-701" fmla="*/ 804863 w 838200"/>
              <a:gd name="connsiteY26-702" fmla="*/ 353800 h 1027693"/>
              <a:gd name="connsiteX27-703" fmla="*/ 823913 w 838200"/>
              <a:gd name="connsiteY27-704" fmla="*/ 387137 h 1027693"/>
              <a:gd name="connsiteX28-705" fmla="*/ 814388 w 838200"/>
              <a:gd name="connsiteY28-706" fmla="*/ 422856 h 1027693"/>
              <a:gd name="connsiteX29-707" fmla="*/ 814388 w 838200"/>
              <a:gd name="connsiteY29-708" fmla="*/ 470481 h 1027693"/>
              <a:gd name="connsiteX30-709" fmla="*/ 838200 w 838200"/>
              <a:gd name="connsiteY30-710" fmla="*/ 527631 h 1027693"/>
              <a:gd name="connsiteX31-711" fmla="*/ 797719 w 838200"/>
              <a:gd name="connsiteY31-712" fmla="*/ 639550 h 1027693"/>
              <a:gd name="connsiteX32-713" fmla="*/ 742950 w 838200"/>
              <a:gd name="connsiteY32-714" fmla="*/ 687175 h 1027693"/>
              <a:gd name="connsiteX33-715" fmla="*/ 661988 w 838200"/>
              <a:gd name="connsiteY33-716" fmla="*/ 680031 h 1027693"/>
              <a:gd name="connsiteX34-717" fmla="*/ 604838 w 838200"/>
              <a:gd name="connsiteY34-718" fmla="*/ 615737 h 1027693"/>
              <a:gd name="connsiteX35-719" fmla="*/ 559594 w 838200"/>
              <a:gd name="connsiteY35-720" fmla="*/ 677650 h 1027693"/>
              <a:gd name="connsiteX36-721" fmla="*/ 514350 w 838200"/>
              <a:gd name="connsiteY36-722" fmla="*/ 715750 h 1027693"/>
              <a:gd name="connsiteX37-723" fmla="*/ 492919 w 838200"/>
              <a:gd name="connsiteY37-724" fmla="*/ 780043 h 1027693"/>
              <a:gd name="connsiteX38-725" fmla="*/ 495300 w 838200"/>
              <a:gd name="connsiteY38-726" fmla="*/ 863387 h 1027693"/>
              <a:gd name="connsiteX39-727" fmla="*/ 519113 w 838200"/>
              <a:gd name="connsiteY39-728" fmla="*/ 939587 h 1027693"/>
              <a:gd name="connsiteX40-729" fmla="*/ 559594 w 838200"/>
              <a:gd name="connsiteY40-730" fmla="*/ 989593 h 1027693"/>
              <a:gd name="connsiteX41-731" fmla="*/ 569119 w 838200"/>
              <a:gd name="connsiteY41-732" fmla="*/ 999118 h 1027693"/>
              <a:gd name="connsiteX42-733" fmla="*/ 464344 w 838200"/>
              <a:gd name="connsiteY42-734" fmla="*/ 1027693 h 1027693"/>
              <a:gd name="connsiteX43-735" fmla="*/ 340519 w 838200"/>
              <a:gd name="connsiteY43-736" fmla="*/ 1027693 h 1027693"/>
              <a:gd name="connsiteX44-737" fmla="*/ 283369 w 838200"/>
              <a:gd name="connsiteY44-738" fmla="*/ 1008643 h 1027693"/>
              <a:gd name="connsiteX45-739" fmla="*/ 350044 w 838200"/>
              <a:gd name="connsiteY45-740" fmla="*/ 961018 h 1027693"/>
              <a:gd name="connsiteX46-741" fmla="*/ 385763 w 838200"/>
              <a:gd name="connsiteY46-742" fmla="*/ 815762 h 1027693"/>
              <a:gd name="connsiteX47-743" fmla="*/ 388144 w 838200"/>
              <a:gd name="connsiteY47-744" fmla="*/ 734800 h 1027693"/>
              <a:gd name="connsiteX48-745" fmla="*/ 371475 w 838200"/>
              <a:gd name="connsiteY48-746" fmla="*/ 703843 h 1027693"/>
              <a:gd name="connsiteX49-747" fmla="*/ 347663 w 838200"/>
              <a:gd name="connsiteY49-748" fmla="*/ 741943 h 1027693"/>
              <a:gd name="connsiteX50-749" fmla="*/ 307182 w 838200"/>
              <a:gd name="connsiteY50-750" fmla="*/ 718131 h 1027693"/>
              <a:gd name="connsiteX51-751" fmla="*/ 266700 w 838200"/>
              <a:gd name="connsiteY51-752" fmla="*/ 727656 h 1027693"/>
              <a:gd name="connsiteX52-753" fmla="*/ 180975 w 838200"/>
              <a:gd name="connsiteY52-754" fmla="*/ 775281 h 1027693"/>
              <a:gd name="connsiteX0-755" fmla="*/ 180975 w 838200"/>
              <a:gd name="connsiteY0-756" fmla="*/ 775281 h 1027693"/>
              <a:gd name="connsiteX1-757" fmla="*/ 157163 w 838200"/>
              <a:gd name="connsiteY1-758" fmla="*/ 730037 h 1027693"/>
              <a:gd name="connsiteX2-759" fmla="*/ 107157 w 838200"/>
              <a:gd name="connsiteY2-760" fmla="*/ 694318 h 1027693"/>
              <a:gd name="connsiteX3-761" fmla="*/ 64294 w 838200"/>
              <a:gd name="connsiteY3-762" fmla="*/ 675268 h 1027693"/>
              <a:gd name="connsiteX4-763" fmla="*/ 33338 w 838200"/>
              <a:gd name="connsiteY4-764" fmla="*/ 651456 h 1027693"/>
              <a:gd name="connsiteX5-765" fmla="*/ 0 w 838200"/>
              <a:gd name="connsiteY5-766" fmla="*/ 572875 h 1027693"/>
              <a:gd name="connsiteX6-767" fmla="*/ 0 w 838200"/>
              <a:gd name="connsiteY6-768" fmla="*/ 477625 h 1027693"/>
              <a:gd name="connsiteX7-769" fmla="*/ 4763 w 838200"/>
              <a:gd name="connsiteY7-770" fmla="*/ 444287 h 1027693"/>
              <a:gd name="connsiteX8-771" fmla="*/ 21432 w 838200"/>
              <a:gd name="connsiteY8-772" fmla="*/ 408568 h 1027693"/>
              <a:gd name="connsiteX9-773" fmla="*/ 9525 w 838200"/>
              <a:gd name="connsiteY9-774" fmla="*/ 344275 h 1027693"/>
              <a:gd name="connsiteX10-775" fmla="*/ 54769 w 838200"/>
              <a:gd name="connsiteY10-776" fmla="*/ 303793 h 1027693"/>
              <a:gd name="connsiteX11-777" fmla="*/ 130969 w 838200"/>
              <a:gd name="connsiteY11-778" fmla="*/ 299031 h 1027693"/>
              <a:gd name="connsiteX12-779" fmla="*/ 145257 w 838200"/>
              <a:gd name="connsiteY12-780" fmla="*/ 296650 h 1027693"/>
              <a:gd name="connsiteX13-781" fmla="*/ 121444 w 838200"/>
              <a:gd name="connsiteY13-782" fmla="*/ 241881 h 1027693"/>
              <a:gd name="connsiteX14-783" fmla="*/ 142875 w 838200"/>
              <a:gd name="connsiteY14-784" fmla="*/ 139487 h 1027693"/>
              <a:gd name="connsiteX15-785" fmla="*/ 223838 w 838200"/>
              <a:gd name="connsiteY15-786" fmla="*/ 44237 h 1027693"/>
              <a:gd name="connsiteX16-787" fmla="*/ 359569 w 838200"/>
              <a:gd name="connsiteY16-788" fmla="*/ 3756 h 1027693"/>
              <a:gd name="connsiteX17-789" fmla="*/ 469107 w 838200"/>
              <a:gd name="connsiteY17-790" fmla="*/ 8518 h 1027693"/>
              <a:gd name="connsiteX18-791" fmla="*/ 547688 w 838200"/>
              <a:gd name="connsiteY18-792" fmla="*/ 63288 h 1027693"/>
              <a:gd name="connsiteX19-793" fmla="*/ 633413 w 838200"/>
              <a:gd name="connsiteY19-794" fmla="*/ 129962 h 1027693"/>
              <a:gd name="connsiteX20-795" fmla="*/ 692944 w 838200"/>
              <a:gd name="connsiteY20-796" fmla="*/ 120437 h 1027693"/>
              <a:gd name="connsiteX21-797" fmla="*/ 731044 w 838200"/>
              <a:gd name="connsiteY21-798" fmla="*/ 213306 h 1027693"/>
              <a:gd name="connsiteX22-799" fmla="*/ 707232 w 838200"/>
              <a:gd name="connsiteY22-800" fmla="*/ 263312 h 1027693"/>
              <a:gd name="connsiteX23-801" fmla="*/ 785813 w 838200"/>
              <a:gd name="connsiteY23-802" fmla="*/ 287125 h 1027693"/>
              <a:gd name="connsiteX24-803" fmla="*/ 814388 w 838200"/>
              <a:gd name="connsiteY24-804" fmla="*/ 303793 h 1027693"/>
              <a:gd name="connsiteX25-805" fmla="*/ 823913 w 838200"/>
              <a:gd name="connsiteY25-806" fmla="*/ 325225 h 1027693"/>
              <a:gd name="connsiteX26-807" fmla="*/ 804863 w 838200"/>
              <a:gd name="connsiteY26-808" fmla="*/ 353800 h 1027693"/>
              <a:gd name="connsiteX27-809" fmla="*/ 823913 w 838200"/>
              <a:gd name="connsiteY27-810" fmla="*/ 387137 h 1027693"/>
              <a:gd name="connsiteX28-811" fmla="*/ 814388 w 838200"/>
              <a:gd name="connsiteY28-812" fmla="*/ 422856 h 1027693"/>
              <a:gd name="connsiteX29-813" fmla="*/ 814388 w 838200"/>
              <a:gd name="connsiteY29-814" fmla="*/ 470481 h 1027693"/>
              <a:gd name="connsiteX30-815" fmla="*/ 838200 w 838200"/>
              <a:gd name="connsiteY30-816" fmla="*/ 527631 h 1027693"/>
              <a:gd name="connsiteX31-817" fmla="*/ 797719 w 838200"/>
              <a:gd name="connsiteY31-818" fmla="*/ 639550 h 1027693"/>
              <a:gd name="connsiteX32-819" fmla="*/ 742950 w 838200"/>
              <a:gd name="connsiteY32-820" fmla="*/ 687175 h 1027693"/>
              <a:gd name="connsiteX33-821" fmla="*/ 661988 w 838200"/>
              <a:gd name="connsiteY33-822" fmla="*/ 680031 h 1027693"/>
              <a:gd name="connsiteX34-823" fmla="*/ 604838 w 838200"/>
              <a:gd name="connsiteY34-824" fmla="*/ 615737 h 1027693"/>
              <a:gd name="connsiteX35-825" fmla="*/ 559594 w 838200"/>
              <a:gd name="connsiteY35-826" fmla="*/ 677650 h 1027693"/>
              <a:gd name="connsiteX36-827" fmla="*/ 514350 w 838200"/>
              <a:gd name="connsiteY36-828" fmla="*/ 715750 h 1027693"/>
              <a:gd name="connsiteX37-829" fmla="*/ 492919 w 838200"/>
              <a:gd name="connsiteY37-830" fmla="*/ 780043 h 1027693"/>
              <a:gd name="connsiteX38-831" fmla="*/ 495300 w 838200"/>
              <a:gd name="connsiteY38-832" fmla="*/ 863387 h 1027693"/>
              <a:gd name="connsiteX39-833" fmla="*/ 519113 w 838200"/>
              <a:gd name="connsiteY39-834" fmla="*/ 939587 h 1027693"/>
              <a:gd name="connsiteX40-835" fmla="*/ 559594 w 838200"/>
              <a:gd name="connsiteY40-836" fmla="*/ 989593 h 1027693"/>
              <a:gd name="connsiteX41-837" fmla="*/ 569119 w 838200"/>
              <a:gd name="connsiteY41-838" fmla="*/ 999118 h 1027693"/>
              <a:gd name="connsiteX42-839" fmla="*/ 464344 w 838200"/>
              <a:gd name="connsiteY42-840" fmla="*/ 1027693 h 1027693"/>
              <a:gd name="connsiteX43-841" fmla="*/ 340519 w 838200"/>
              <a:gd name="connsiteY43-842" fmla="*/ 1027693 h 1027693"/>
              <a:gd name="connsiteX44-843" fmla="*/ 283369 w 838200"/>
              <a:gd name="connsiteY44-844" fmla="*/ 1008643 h 1027693"/>
              <a:gd name="connsiteX45-845" fmla="*/ 350044 w 838200"/>
              <a:gd name="connsiteY45-846" fmla="*/ 961018 h 1027693"/>
              <a:gd name="connsiteX46-847" fmla="*/ 385763 w 838200"/>
              <a:gd name="connsiteY46-848" fmla="*/ 815762 h 1027693"/>
              <a:gd name="connsiteX47-849" fmla="*/ 388144 w 838200"/>
              <a:gd name="connsiteY47-850" fmla="*/ 734800 h 1027693"/>
              <a:gd name="connsiteX48-851" fmla="*/ 371475 w 838200"/>
              <a:gd name="connsiteY48-852" fmla="*/ 703843 h 1027693"/>
              <a:gd name="connsiteX49-853" fmla="*/ 347663 w 838200"/>
              <a:gd name="connsiteY49-854" fmla="*/ 741943 h 1027693"/>
              <a:gd name="connsiteX50-855" fmla="*/ 307182 w 838200"/>
              <a:gd name="connsiteY50-856" fmla="*/ 718131 h 1027693"/>
              <a:gd name="connsiteX51-857" fmla="*/ 266700 w 838200"/>
              <a:gd name="connsiteY51-858" fmla="*/ 727656 h 1027693"/>
              <a:gd name="connsiteX52-859" fmla="*/ 180975 w 838200"/>
              <a:gd name="connsiteY52-860" fmla="*/ 775281 h 1027693"/>
              <a:gd name="connsiteX0-861" fmla="*/ 180975 w 838200"/>
              <a:gd name="connsiteY0-862" fmla="*/ 776999 h 1029411"/>
              <a:gd name="connsiteX1-863" fmla="*/ 157163 w 838200"/>
              <a:gd name="connsiteY1-864" fmla="*/ 731755 h 1029411"/>
              <a:gd name="connsiteX2-865" fmla="*/ 107157 w 838200"/>
              <a:gd name="connsiteY2-866" fmla="*/ 696036 h 1029411"/>
              <a:gd name="connsiteX3-867" fmla="*/ 64294 w 838200"/>
              <a:gd name="connsiteY3-868" fmla="*/ 676986 h 1029411"/>
              <a:gd name="connsiteX4-869" fmla="*/ 33338 w 838200"/>
              <a:gd name="connsiteY4-870" fmla="*/ 653174 h 1029411"/>
              <a:gd name="connsiteX5-871" fmla="*/ 0 w 838200"/>
              <a:gd name="connsiteY5-872" fmla="*/ 574593 h 1029411"/>
              <a:gd name="connsiteX6-873" fmla="*/ 0 w 838200"/>
              <a:gd name="connsiteY6-874" fmla="*/ 479343 h 1029411"/>
              <a:gd name="connsiteX7-875" fmla="*/ 4763 w 838200"/>
              <a:gd name="connsiteY7-876" fmla="*/ 446005 h 1029411"/>
              <a:gd name="connsiteX8-877" fmla="*/ 21432 w 838200"/>
              <a:gd name="connsiteY8-878" fmla="*/ 410286 h 1029411"/>
              <a:gd name="connsiteX9-879" fmla="*/ 9525 w 838200"/>
              <a:gd name="connsiteY9-880" fmla="*/ 345993 h 1029411"/>
              <a:gd name="connsiteX10-881" fmla="*/ 54769 w 838200"/>
              <a:gd name="connsiteY10-882" fmla="*/ 305511 h 1029411"/>
              <a:gd name="connsiteX11-883" fmla="*/ 130969 w 838200"/>
              <a:gd name="connsiteY11-884" fmla="*/ 300749 h 1029411"/>
              <a:gd name="connsiteX12-885" fmla="*/ 145257 w 838200"/>
              <a:gd name="connsiteY12-886" fmla="*/ 298368 h 1029411"/>
              <a:gd name="connsiteX13-887" fmla="*/ 121444 w 838200"/>
              <a:gd name="connsiteY13-888" fmla="*/ 243599 h 1029411"/>
              <a:gd name="connsiteX14-889" fmla="*/ 142875 w 838200"/>
              <a:gd name="connsiteY14-890" fmla="*/ 141205 h 1029411"/>
              <a:gd name="connsiteX15-891" fmla="*/ 223838 w 838200"/>
              <a:gd name="connsiteY15-892" fmla="*/ 45955 h 1029411"/>
              <a:gd name="connsiteX16-893" fmla="*/ 359569 w 838200"/>
              <a:gd name="connsiteY16-894" fmla="*/ 3093 h 1029411"/>
              <a:gd name="connsiteX17-895" fmla="*/ 469107 w 838200"/>
              <a:gd name="connsiteY17-896" fmla="*/ 10236 h 1029411"/>
              <a:gd name="connsiteX18-897" fmla="*/ 547688 w 838200"/>
              <a:gd name="connsiteY18-898" fmla="*/ 65006 h 1029411"/>
              <a:gd name="connsiteX19-899" fmla="*/ 633413 w 838200"/>
              <a:gd name="connsiteY19-900" fmla="*/ 131680 h 1029411"/>
              <a:gd name="connsiteX20-901" fmla="*/ 692944 w 838200"/>
              <a:gd name="connsiteY20-902" fmla="*/ 122155 h 1029411"/>
              <a:gd name="connsiteX21-903" fmla="*/ 731044 w 838200"/>
              <a:gd name="connsiteY21-904" fmla="*/ 215024 h 1029411"/>
              <a:gd name="connsiteX22-905" fmla="*/ 707232 w 838200"/>
              <a:gd name="connsiteY22-906" fmla="*/ 265030 h 1029411"/>
              <a:gd name="connsiteX23-907" fmla="*/ 785813 w 838200"/>
              <a:gd name="connsiteY23-908" fmla="*/ 288843 h 1029411"/>
              <a:gd name="connsiteX24-909" fmla="*/ 814388 w 838200"/>
              <a:gd name="connsiteY24-910" fmla="*/ 305511 h 1029411"/>
              <a:gd name="connsiteX25-911" fmla="*/ 823913 w 838200"/>
              <a:gd name="connsiteY25-912" fmla="*/ 326943 h 1029411"/>
              <a:gd name="connsiteX26-913" fmla="*/ 804863 w 838200"/>
              <a:gd name="connsiteY26-914" fmla="*/ 355518 h 1029411"/>
              <a:gd name="connsiteX27-915" fmla="*/ 823913 w 838200"/>
              <a:gd name="connsiteY27-916" fmla="*/ 388855 h 1029411"/>
              <a:gd name="connsiteX28-917" fmla="*/ 814388 w 838200"/>
              <a:gd name="connsiteY28-918" fmla="*/ 424574 h 1029411"/>
              <a:gd name="connsiteX29-919" fmla="*/ 814388 w 838200"/>
              <a:gd name="connsiteY29-920" fmla="*/ 472199 h 1029411"/>
              <a:gd name="connsiteX30-921" fmla="*/ 838200 w 838200"/>
              <a:gd name="connsiteY30-922" fmla="*/ 529349 h 1029411"/>
              <a:gd name="connsiteX31-923" fmla="*/ 797719 w 838200"/>
              <a:gd name="connsiteY31-924" fmla="*/ 641268 h 1029411"/>
              <a:gd name="connsiteX32-925" fmla="*/ 742950 w 838200"/>
              <a:gd name="connsiteY32-926" fmla="*/ 688893 h 1029411"/>
              <a:gd name="connsiteX33-927" fmla="*/ 661988 w 838200"/>
              <a:gd name="connsiteY33-928" fmla="*/ 681749 h 1029411"/>
              <a:gd name="connsiteX34-929" fmla="*/ 604838 w 838200"/>
              <a:gd name="connsiteY34-930" fmla="*/ 617455 h 1029411"/>
              <a:gd name="connsiteX35-931" fmla="*/ 559594 w 838200"/>
              <a:gd name="connsiteY35-932" fmla="*/ 679368 h 1029411"/>
              <a:gd name="connsiteX36-933" fmla="*/ 514350 w 838200"/>
              <a:gd name="connsiteY36-934" fmla="*/ 717468 h 1029411"/>
              <a:gd name="connsiteX37-935" fmla="*/ 492919 w 838200"/>
              <a:gd name="connsiteY37-936" fmla="*/ 781761 h 1029411"/>
              <a:gd name="connsiteX38-937" fmla="*/ 495300 w 838200"/>
              <a:gd name="connsiteY38-938" fmla="*/ 865105 h 1029411"/>
              <a:gd name="connsiteX39-939" fmla="*/ 519113 w 838200"/>
              <a:gd name="connsiteY39-940" fmla="*/ 941305 h 1029411"/>
              <a:gd name="connsiteX40-941" fmla="*/ 559594 w 838200"/>
              <a:gd name="connsiteY40-942" fmla="*/ 991311 h 1029411"/>
              <a:gd name="connsiteX41-943" fmla="*/ 569119 w 838200"/>
              <a:gd name="connsiteY41-944" fmla="*/ 1000836 h 1029411"/>
              <a:gd name="connsiteX42-945" fmla="*/ 464344 w 838200"/>
              <a:gd name="connsiteY42-946" fmla="*/ 1029411 h 1029411"/>
              <a:gd name="connsiteX43-947" fmla="*/ 340519 w 838200"/>
              <a:gd name="connsiteY43-948" fmla="*/ 1029411 h 1029411"/>
              <a:gd name="connsiteX44-949" fmla="*/ 283369 w 838200"/>
              <a:gd name="connsiteY44-950" fmla="*/ 1010361 h 1029411"/>
              <a:gd name="connsiteX45-951" fmla="*/ 350044 w 838200"/>
              <a:gd name="connsiteY45-952" fmla="*/ 962736 h 1029411"/>
              <a:gd name="connsiteX46-953" fmla="*/ 385763 w 838200"/>
              <a:gd name="connsiteY46-954" fmla="*/ 817480 h 1029411"/>
              <a:gd name="connsiteX47-955" fmla="*/ 388144 w 838200"/>
              <a:gd name="connsiteY47-956" fmla="*/ 736518 h 1029411"/>
              <a:gd name="connsiteX48-957" fmla="*/ 371475 w 838200"/>
              <a:gd name="connsiteY48-958" fmla="*/ 705561 h 1029411"/>
              <a:gd name="connsiteX49-959" fmla="*/ 347663 w 838200"/>
              <a:gd name="connsiteY49-960" fmla="*/ 743661 h 1029411"/>
              <a:gd name="connsiteX50-961" fmla="*/ 307182 w 838200"/>
              <a:gd name="connsiteY50-962" fmla="*/ 719849 h 1029411"/>
              <a:gd name="connsiteX51-963" fmla="*/ 266700 w 838200"/>
              <a:gd name="connsiteY51-964" fmla="*/ 729374 h 1029411"/>
              <a:gd name="connsiteX52-965" fmla="*/ 180975 w 838200"/>
              <a:gd name="connsiteY52-966" fmla="*/ 776999 h 1029411"/>
              <a:gd name="connsiteX0-967" fmla="*/ 180975 w 838200"/>
              <a:gd name="connsiteY0-968" fmla="*/ 776999 h 1029411"/>
              <a:gd name="connsiteX1-969" fmla="*/ 157163 w 838200"/>
              <a:gd name="connsiteY1-970" fmla="*/ 731755 h 1029411"/>
              <a:gd name="connsiteX2-971" fmla="*/ 107157 w 838200"/>
              <a:gd name="connsiteY2-972" fmla="*/ 696036 h 1029411"/>
              <a:gd name="connsiteX3-973" fmla="*/ 64294 w 838200"/>
              <a:gd name="connsiteY3-974" fmla="*/ 676986 h 1029411"/>
              <a:gd name="connsiteX4-975" fmla="*/ 33338 w 838200"/>
              <a:gd name="connsiteY4-976" fmla="*/ 653174 h 1029411"/>
              <a:gd name="connsiteX5-977" fmla="*/ 0 w 838200"/>
              <a:gd name="connsiteY5-978" fmla="*/ 574593 h 1029411"/>
              <a:gd name="connsiteX6-979" fmla="*/ 0 w 838200"/>
              <a:gd name="connsiteY6-980" fmla="*/ 479343 h 1029411"/>
              <a:gd name="connsiteX7-981" fmla="*/ 4763 w 838200"/>
              <a:gd name="connsiteY7-982" fmla="*/ 446005 h 1029411"/>
              <a:gd name="connsiteX8-983" fmla="*/ 21432 w 838200"/>
              <a:gd name="connsiteY8-984" fmla="*/ 410286 h 1029411"/>
              <a:gd name="connsiteX9-985" fmla="*/ 9525 w 838200"/>
              <a:gd name="connsiteY9-986" fmla="*/ 345993 h 1029411"/>
              <a:gd name="connsiteX10-987" fmla="*/ 54769 w 838200"/>
              <a:gd name="connsiteY10-988" fmla="*/ 305511 h 1029411"/>
              <a:gd name="connsiteX11-989" fmla="*/ 130969 w 838200"/>
              <a:gd name="connsiteY11-990" fmla="*/ 300749 h 1029411"/>
              <a:gd name="connsiteX12-991" fmla="*/ 145257 w 838200"/>
              <a:gd name="connsiteY12-992" fmla="*/ 298368 h 1029411"/>
              <a:gd name="connsiteX13-993" fmla="*/ 121444 w 838200"/>
              <a:gd name="connsiteY13-994" fmla="*/ 243599 h 1029411"/>
              <a:gd name="connsiteX14-995" fmla="*/ 142875 w 838200"/>
              <a:gd name="connsiteY14-996" fmla="*/ 141205 h 1029411"/>
              <a:gd name="connsiteX15-997" fmla="*/ 223838 w 838200"/>
              <a:gd name="connsiteY15-998" fmla="*/ 45955 h 1029411"/>
              <a:gd name="connsiteX16-999" fmla="*/ 359569 w 838200"/>
              <a:gd name="connsiteY16-1000" fmla="*/ 3093 h 1029411"/>
              <a:gd name="connsiteX17-1001" fmla="*/ 469107 w 838200"/>
              <a:gd name="connsiteY17-1002" fmla="*/ 10236 h 1029411"/>
              <a:gd name="connsiteX18-1003" fmla="*/ 547688 w 838200"/>
              <a:gd name="connsiteY18-1004" fmla="*/ 65006 h 1029411"/>
              <a:gd name="connsiteX19-1005" fmla="*/ 628650 w 838200"/>
              <a:gd name="connsiteY19-1006" fmla="*/ 134061 h 1029411"/>
              <a:gd name="connsiteX20-1007" fmla="*/ 692944 w 838200"/>
              <a:gd name="connsiteY20-1008" fmla="*/ 122155 h 1029411"/>
              <a:gd name="connsiteX21-1009" fmla="*/ 731044 w 838200"/>
              <a:gd name="connsiteY21-1010" fmla="*/ 215024 h 1029411"/>
              <a:gd name="connsiteX22-1011" fmla="*/ 707232 w 838200"/>
              <a:gd name="connsiteY22-1012" fmla="*/ 265030 h 1029411"/>
              <a:gd name="connsiteX23-1013" fmla="*/ 785813 w 838200"/>
              <a:gd name="connsiteY23-1014" fmla="*/ 288843 h 1029411"/>
              <a:gd name="connsiteX24-1015" fmla="*/ 814388 w 838200"/>
              <a:gd name="connsiteY24-1016" fmla="*/ 305511 h 1029411"/>
              <a:gd name="connsiteX25-1017" fmla="*/ 823913 w 838200"/>
              <a:gd name="connsiteY25-1018" fmla="*/ 326943 h 1029411"/>
              <a:gd name="connsiteX26-1019" fmla="*/ 804863 w 838200"/>
              <a:gd name="connsiteY26-1020" fmla="*/ 355518 h 1029411"/>
              <a:gd name="connsiteX27-1021" fmla="*/ 823913 w 838200"/>
              <a:gd name="connsiteY27-1022" fmla="*/ 388855 h 1029411"/>
              <a:gd name="connsiteX28-1023" fmla="*/ 814388 w 838200"/>
              <a:gd name="connsiteY28-1024" fmla="*/ 424574 h 1029411"/>
              <a:gd name="connsiteX29-1025" fmla="*/ 814388 w 838200"/>
              <a:gd name="connsiteY29-1026" fmla="*/ 472199 h 1029411"/>
              <a:gd name="connsiteX30-1027" fmla="*/ 838200 w 838200"/>
              <a:gd name="connsiteY30-1028" fmla="*/ 529349 h 1029411"/>
              <a:gd name="connsiteX31-1029" fmla="*/ 797719 w 838200"/>
              <a:gd name="connsiteY31-1030" fmla="*/ 641268 h 1029411"/>
              <a:gd name="connsiteX32-1031" fmla="*/ 742950 w 838200"/>
              <a:gd name="connsiteY32-1032" fmla="*/ 688893 h 1029411"/>
              <a:gd name="connsiteX33-1033" fmla="*/ 661988 w 838200"/>
              <a:gd name="connsiteY33-1034" fmla="*/ 681749 h 1029411"/>
              <a:gd name="connsiteX34-1035" fmla="*/ 604838 w 838200"/>
              <a:gd name="connsiteY34-1036" fmla="*/ 617455 h 1029411"/>
              <a:gd name="connsiteX35-1037" fmla="*/ 559594 w 838200"/>
              <a:gd name="connsiteY35-1038" fmla="*/ 679368 h 1029411"/>
              <a:gd name="connsiteX36-1039" fmla="*/ 514350 w 838200"/>
              <a:gd name="connsiteY36-1040" fmla="*/ 717468 h 1029411"/>
              <a:gd name="connsiteX37-1041" fmla="*/ 492919 w 838200"/>
              <a:gd name="connsiteY37-1042" fmla="*/ 781761 h 1029411"/>
              <a:gd name="connsiteX38-1043" fmla="*/ 495300 w 838200"/>
              <a:gd name="connsiteY38-1044" fmla="*/ 865105 h 1029411"/>
              <a:gd name="connsiteX39-1045" fmla="*/ 519113 w 838200"/>
              <a:gd name="connsiteY39-1046" fmla="*/ 941305 h 1029411"/>
              <a:gd name="connsiteX40-1047" fmla="*/ 559594 w 838200"/>
              <a:gd name="connsiteY40-1048" fmla="*/ 991311 h 1029411"/>
              <a:gd name="connsiteX41-1049" fmla="*/ 569119 w 838200"/>
              <a:gd name="connsiteY41-1050" fmla="*/ 1000836 h 1029411"/>
              <a:gd name="connsiteX42-1051" fmla="*/ 464344 w 838200"/>
              <a:gd name="connsiteY42-1052" fmla="*/ 1029411 h 1029411"/>
              <a:gd name="connsiteX43-1053" fmla="*/ 340519 w 838200"/>
              <a:gd name="connsiteY43-1054" fmla="*/ 1029411 h 1029411"/>
              <a:gd name="connsiteX44-1055" fmla="*/ 283369 w 838200"/>
              <a:gd name="connsiteY44-1056" fmla="*/ 1010361 h 1029411"/>
              <a:gd name="connsiteX45-1057" fmla="*/ 350044 w 838200"/>
              <a:gd name="connsiteY45-1058" fmla="*/ 962736 h 1029411"/>
              <a:gd name="connsiteX46-1059" fmla="*/ 385763 w 838200"/>
              <a:gd name="connsiteY46-1060" fmla="*/ 817480 h 1029411"/>
              <a:gd name="connsiteX47-1061" fmla="*/ 388144 w 838200"/>
              <a:gd name="connsiteY47-1062" fmla="*/ 736518 h 1029411"/>
              <a:gd name="connsiteX48-1063" fmla="*/ 371475 w 838200"/>
              <a:gd name="connsiteY48-1064" fmla="*/ 705561 h 1029411"/>
              <a:gd name="connsiteX49-1065" fmla="*/ 347663 w 838200"/>
              <a:gd name="connsiteY49-1066" fmla="*/ 743661 h 1029411"/>
              <a:gd name="connsiteX50-1067" fmla="*/ 307182 w 838200"/>
              <a:gd name="connsiteY50-1068" fmla="*/ 719849 h 1029411"/>
              <a:gd name="connsiteX51-1069" fmla="*/ 266700 w 838200"/>
              <a:gd name="connsiteY51-1070" fmla="*/ 729374 h 1029411"/>
              <a:gd name="connsiteX52-1071" fmla="*/ 180975 w 838200"/>
              <a:gd name="connsiteY52-1072" fmla="*/ 776999 h 1029411"/>
              <a:gd name="connsiteX0-1073" fmla="*/ 180975 w 838200"/>
              <a:gd name="connsiteY0-1074" fmla="*/ 776999 h 1029411"/>
              <a:gd name="connsiteX1-1075" fmla="*/ 157163 w 838200"/>
              <a:gd name="connsiteY1-1076" fmla="*/ 731755 h 1029411"/>
              <a:gd name="connsiteX2-1077" fmla="*/ 107157 w 838200"/>
              <a:gd name="connsiteY2-1078" fmla="*/ 696036 h 1029411"/>
              <a:gd name="connsiteX3-1079" fmla="*/ 64294 w 838200"/>
              <a:gd name="connsiteY3-1080" fmla="*/ 676986 h 1029411"/>
              <a:gd name="connsiteX4-1081" fmla="*/ 33338 w 838200"/>
              <a:gd name="connsiteY4-1082" fmla="*/ 653174 h 1029411"/>
              <a:gd name="connsiteX5-1083" fmla="*/ 0 w 838200"/>
              <a:gd name="connsiteY5-1084" fmla="*/ 574593 h 1029411"/>
              <a:gd name="connsiteX6-1085" fmla="*/ 0 w 838200"/>
              <a:gd name="connsiteY6-1086" fmla="*/ 479343 h 1029411"/>
              <a:gd name="connsiteX7-1087" fmla="*/ 4763 w 838200"/>
              <a:gd name="connsiteY7-1088" fmla="*/ 446005 h 1029411"/>
              <a:gd name="connsiteX8-1089" fmla="*/ 21432 w 838200"/>
              <a:gd name="connsiteY8-1090" fmla="*/ 410286 h 1029411"/>
              <a:gd name="connsiteX9-1091" fmla="*/ 9525 w 838200"/>
              <a:gd name="connsiteY9-1092" fmla="*/ 345993 h 1029411"/>
              <a:gd name="connsiteX10-1093" fmla="*/ 54769 w 838200"/>
              <a:gd name="connsiteY10-1094" fmla="*/ 305511 h 1029411"/>
              <a:gd name="connsiteX11-1095" fmla="*/ 130969 w 838200"/>
              <a:gd name="connsiteY11-1096" fmla="*/ 300749 h 1029411"/>
              <a:gd name="connsiteX12-1097" fmla="*/ 145257 w 838200"/>
              <a:gd name="connsiteY12-1098" fmla="*/ 298368 h 1029411"/>
              <a:gd name="connsiteX13-1099" fmla="*/ 121444 w 838200"/>
              <a:gd name="connsiteY13-1100" fmla="*/ 243599 h 1029411"/>
              <a:gd name="connsiteX14-1101" fmla="*/ 142875 w 838200"/>
              <a:gd name="connsiteY14-1102" fmla="*/ 141205 h 1029411"/>
              <a:gd name="connsiteX15-1103" fmla="*/ 223838 w 838200"/>
              <a:gd name="connsiteY15-1104" fmla="*/ 45955 h 1029411"/>
              <a:gd name="connsiteX16-1105" fmla="*/ 359569 w 838200"/>
              <a:gd name="connsiteY16-1106" fmla="*/ 3093 h 1029411"/>
              <a:gd name="connsiteX17-1107" fmla="*/ 469107 w 838200"/>
              <a:gd name="connsiteY17-1108" fmla="*/ 10236 h 1029411"/>
              <a:gd name="connsiteX18-1109" fmla="*/ 547688 w 838200"/>
              <a:gd name="connsiteY18-1110" fmla="*/ 65006 h 1029411"/>
              <a:gd name="connsiteX19-1111" fmla="*/ 628650 w 838200"/>
              <a:gd name="connsiteY19-1112" fmla="*/ 134061 h 1029411"/>
              <a:gd name="connsiteX20-1113" fmla="*/ 692944 w 838200"/>
              <a:gd name="connsiteY20-1114" fmla="*/ 122155 h 1029411"/>
              <a:gd name="connsiteX21-1115" fmla="*/ 721519 w 838200"/>
              <a:gd name="connsiteY21-1116" fmla="*/ 215024 h 1029411"/>
              <a:gd name="connsiteX22-1117" fmla="*/ 707232 w 838200"/>
              <a:gd name="connsiteY22-1118" fmla="*/ 265030 h 1029411"/>
              <a:gd name="connsiteX23-1119" fmla="*/ 785813 w 838200"/>
              <a:gd name="connsiteY23-1120" fmla="*/ 288843 h 1029411"/>
              <a:gd name="connsiteX24-1121" fmla="*/ 814388 w 838200"/>
              <a:gd name="connsiteY24-1122" fmla="*/ 305511 h 1029411"/>
              <a:gd name="connsiteX25-1123" fmla="*/ 823913 w 838200"/>
              <a:gd name="connsiteY25-1124" fmla="*/ 326943 h 1029411"/>
              <a:gd name="connsiteX26-1125" fmla="*/ 804863 w 838200"/>
              <a:gd name="connsiteY26-1126" fmla="*/ 355518 h 1029411"/>
              <a:gd name="connsiteX27-1127" fmla="*/ 823913 w 838200"/>
              <a:gd name="connsiteY27-1128" fmla="*/ 388855 h 1029411"/>
              <a:gd name="connsiteX28-1129" fmla="*/ 814388 w 838200"/>
              <a:gd name="connsiteY28-1130" fmla="*/ 424574 h 1029411"/>
              <a:gd name="connsiteX29-1131" fmla="*/ 814388 w 838200"/>
              <a:gd name="connsiteY29-1132" fmla="*/ 472199 h 1029411"/>
              <a:gd name="connsiteX30-1133" fmla="*/ 838200 w 838200"/>
              <a:gd name="connsiteY30-1134" fmla="*/ 529349 h 1029411"/>
              <a:gd name="connsiteX31-1135" fmla="*/ 797719 w 838200"/>
              <a:gd name="connsiteY31-1136" fmla="*/ 641268 h 1029411"/>
              <a:gd name="connsiteX32-1137" fmla="*/ 742950 w 838200"/>
              <a:gd name="connsiteY32-1138" fmla="*/ 688893 h 1029411"/>
              <a:gd name="connsiteX33-1139" fmla="*/ 661988 w 838200"/>
              <a:gd name="connsiteY33-1140" fmla="*/ 681749 h 1029411"/>
              <a:gd name="connsiteX34-1141" fmla="*/ 604838 w 838200"/>
              <a:gd name="connsiteY34-1142" fmla="*/ 617455 h 1029411"/>
              <a:gd name="connsiteX35-1143" fmla="*/ 559594 w 838200"/>
              <a:gd name="connsiteY35-1144" fmla="*/ 679368 h 1029411"/>
              <a:gd name="connsiteX36-1145" fmla="*/ 514350 w 838200"/>
              <a:gd name="connsiteY36-1146" fmla="*/ 717468 h 1029411"/>
              <a:gd name="connsiteX37-1147" fmla="*/ 492919 w 838200"/>
              <a:gd name="connsiteY37-1148" fmla="*/ 781761 h 1029411"/>
              <a:gd name="connsiteX38-1149" fmla="*/ 495300 w 838200"/>
              <a:gd name="connsiteY38-1150" fmla="*/ 865105 h 1029411"/>
              <a:gd name="connsiteX39-1151" fmla="*/ 519113 w 838200"/>
              <a:gd name="connsiteY39-1152" fmla="*/ 941305 h 1029411"/>
              <a:gd name="connsiteX40-1153" fmla="*/ 559594 w 838200"/>
              <a:gd name="connsiteY40-1154" fmla="*/ 991311 h 1029411"/>
              <a:gd name="connsiteX41-1155" fmla="*/ 569119 w 838200"/>
              <a:gd name="connsiteY41-1156" fmla="*/ 1000836 h 1029411"/>
              <a:gd name="connsiteX42-1157" fmla="*/ 464344 w 838200"/>
              <a:gd name="connsiteY42-1158" fmla="*/ 1029411 h 1029411"/>
              <a:gd name="connsiteX43-1159" fmla="*/ 340519 w 838200"/>
              <a:gd name="connsiteY43-1160" fmla="*/ 1029411 h 1029411"/>
              <a:gd name="connsiteX44-1161" fmla="*/ 283369 w 838200"/>
              <a:gd name="connsiteY44-1162" fmla="*/ 1010361 h 1029411"/>
              <a:gd name="connsiteX45-1163" fmla="*/ 350044 w 838200"/>
              <a:gd name="connsiteY45-1164" fmla="*/ 962736 h 1029411"/>
              <a:gd name="connsiteX46-1165" fmla="*/ 385763 w 838200"/>
              <a:gd name="connsiteY46-1166" fmla="*/ 817480 h 1029411"/>
              <a:gd name="connsiteX47-1167" fmla="*/ 388144 w 838200"/>
              <a:gd name="connsiteY47-1168" fmla="*/ 736518 h 1029411"/>
              <a:gd name="connsiteX48-1169" fmla="*/ 371475 w 838200"/>
              <a:gd name="connsiteY48-1170" fmla="*/ 705561 h 1029411"/>
              <a:gd name="connsiteX49-1171" fmla="*/ 347663 w 838200"/>
              <a:gd name="connsiteY49-1172" fmla="*/ 743661 h 1029411"/>
              <a:gd name="connsiteX50-1173" fmla="*/ 307182 w 838200"/>
              <a:gd name="connsiteY50-1174" fmla="*/ 719849 h 1029411"/>
              <a:gd name="connsiteX51-1175" fmla="*/ 266700 w 838200"/>
              <a:gd name="connsiteY51-1176" fmla="*/ 729374 h 1029411"/>
              <a:gd name="connsiteX52-1177" fmla="*/ 180975 w 838200"/>
              <a:gd name="connsiteY52-1178" fmla="*/ 776999 h 1029411"/>
              <a:gd name="connsiteX0-1179" fmla="*/ 180975 w 838200"/>
              <a:gd name="connsiteY0-1180" fmla="*/ 776999 h 1029411"/>
              <a:gd name="connsiteX1-1181" fmla="*/ 157163 w 838200"/>
              <a:gd name="connsiteY1-1182" fmla="*/ 731755 h 1029411"/>
              <a:gd name="connsiteX2-1183" fmla="*/ 107157 w 838200"/>
              <a:gd name="connsiteY2-1184" fmla="*/ 696036 h 1029411"/>
              <a:gd name="connsiteX3-1185" fmla="*/ 64294 w 838200"/>
              <a:gd name="connsiteY3-1186" fmla="*/ 676986 h 1029411"/>
              <a:gd name="connsiteX4-1187" fmla="*/ 33338 w 838200"/>
              <a:gd name="connsiteY4-1188" fmla="*/ 653174 h 1029411"/>
              <a:gd name="connsiteX5-1189" fmla="*/ 0 w 838200"/>
              <a:gd name="connsiteY5-1190" fmla="*/ 574593 h 1029411"/>
              <a:gd name="connsiteX6-1191" fmla="*/ 0 w 838200"/>
              <a:gd name="connsiteY6-1192" fmla="*/ 479343 h 1029411"/>
              <a:gd name="connsiteX7-1193" fmla="*/ 4763 w 838200"/>
              <a:gd name="connsiteY7-1194" fmla="*/ 446005 h 1029411"/>
              <a:gd name="connsiteX8-1195" fmla="*/ 21432 w 838200"/>
              <a:gd name="connsiteY8-1196" fmla="*/ 410286 h 1029411"/>
              <a:gd name="connsiteX9-1197" fmla="*/ 9525 w 838200"/>
              <a:gd name="connsiteY9-1198" fmla="*/ 345993 h 1029411"/>
              <a:gd name="connsiteX10-1199" fmla="*/ 54769 w 838200"/>
              <a:gd name="connsiteY10-1200" fmla="*/ 305511 h 1029411"/>
              <a:gd name="connsiteX11-1201" fmla="*/ 130969 w 838200"/>
              <a:gd name="connsiteY11-1202" fmla="*/ 300749 h 1029411"/>
              <a:gd name="connsiteX12-1203" fmla="*/ 145257 w 838200"/>
              <a:gd name="connsiteY12-1204" fmla="*/ 298368 h 1029411"/>
              <a:gd name="connsiteX13-1205" fmla="*/ 121444 w 838200"/>
              <a:gd name="connsiteY13-1206" fmla="*/ 243599 h 1029411"/>
              <a:gd name="connsiteX14-1207" fmla="*/ 142875 w 838200"/>
              <a:gd name="connsiteY14-1208" fmla="*/ 141205 h 1029411"/>
              <a:gd name="connsiteX15-1209" fmla="*/ 223838 w 838200"/>
              <a:gd name="connsiteY15-1210" fmla="*/ 45955 h 1029411"/>
              <a:gd name="connsiteX16-1211" fmla="*/ 359569 w 838200"/>
              <a:gd name="connsiteY16-1212" fmla="*/ 3093 h 1029411"/>
              <a:gd name="connsiteX17-1213" fmla="*/ 469107 w 838200"/>
              <a:gd name="connsiteY17-1214" fmla="*/ 10236 h 1029411"/>
              <a:gd name="connsiteX18-1215" fmla="*/ 547688 w 838200"/>
              <a:gd name="connsiteY18-1216" fmla="*/ 65006 h 1029411"/>
              <a:gd name="connsiteX19-1217" fmla="*/ 628650 w 838200"/>
              <a:gd name="connsiteY19-1218" fmla="*/ 134061 h 1029411"/>
              <a:gd name="connsiteX20-1219" fmla="*/ 692944 w 838200"/>
              <a:gd name="connsiteY20-1220" fmla="*/ 122155 h 1029411"/>
              <a:gd name="connsiteX21-1221" fmla="*/ 721519 w 838200"/>
              <a:gd name="connsiteY21-1222" fmla="*/ 215024 h 1029411"/>
              <a:gd name="connsiteX22-1223" fmla="*/ 697707 w 838200"/>
              <a:gd name="connsiteY22-1224" fmla="*/ 267411 h 1029411"/>
              <a:gd name="connsiteX23-1225" fmla="*/ 785813 w 838200"/>
              <a:gd name="connsiteY23-1226" fmla="*/ 288843 h 1029411"/>
              <a:gd name="connsiteX24-1227" fmla="*/ 814388 w 838200"/>
              <a:gd name="connsiteY24-1228" fmla="*/ 305511 h 1029411"/>
              <a:gd name="connsiteX25-1229" fmla="*/ 823913 w 838200"/>
              <a:gd name="connsiteY25-1230" fmla="*/ 326943 h 1029411"/>
              <a:gd name="connsiteX26-1231" fmla="*/ 804863 w 838200"/>
              <a:gd name="connsiteY26-1232" fmla="*/ 355518 h 1029411"/>
              <a:gd name="connsiteX27-1233" fmla="*/ 823913 w 838200"/>
              <a:gd name="connsiteY27-1234" fmla="*/ 388855 h 1029411"/>
              <a:gd name="connsiteX28-1235" fmla="*/ 814388 w 838200"/>
              <a:gd name="connsiteY28-1236" fmla="*/ 424574 h 1029411"/>
              <a:gd name="connsiteX29-1237" fmla="*/ 814388 w 838200"/>
              <a:gd name="connsiteY29-1238" fmla="*/ 472199 h 1029411"/>
              <a:gd name="connsiteX30-1239" fmla="*/ 838200 w 838200"/>
              <a:gd name="connsiteY30-1240" fmla="*/ 529349 h 1029411"/>
              <a:gd name="connsiteX31-1241" fmla="*/ 797719 w 838200"/>
              <a:gd name="connsiteY31-1242" fmla="*/ 641268 h 1029411"/>
              <a:gd name="connsiteX32-1243" fmla="*/ 742950 w 838200"/>
              <a:gd name="connsiteY32-1244" fmla="*/ 688893 h 1029411"/>
              <a:gd name="connsiteX33-1245" fmla="*/ 661988 w 838200"/>
              <a:gd name="connsiteY33-1246" fmla="*/ 681749 h 1029411"/>
              <a:gd name="connsiteX34-1247" fmla="*/ 604838 w 838200"/>
              <a:gd name="connsiteY34-1248" fmla="*/ 617455 h 1029411"/>
              <a:gd name="connsiteX35-1249" fmla="*/ 559594 w 838200"/>
              <a:gd name="connsiteY35-1250" fmla="*/ 679368 h 1029411"/>
              <a:gd name="connsiteX36-1251" fmla="*/ 514350 w 838200"/>
              <a:gd name="connsiteY36-1252" fmla="*/ 717468 h 1029411"/>
              <a:gd name="connsiteX37-1253" fmla="*/ 492919 w 838200"/>
              <a:gd name="connsiteY37-1254" fmla="*/ 781761 h 1029411"/>
              <a:gd name="connsiteX38-1255" fmla="*/ 495300 w 838200"/>
              <a:gd name="connsiteY38-1256" fmla="*/ 865105 h 1029411"/>
              <a:gd name="connsiteX39-1257" fmla="*/ 519113 w 838200"/>
              <a:gd name="connsiteY39-1258" fmla="*/ 941305 h 1029411"/>
              <a:gd name="connsiteX40-1259" fmla="*/ 559594 w 838200"/>
              <a:gd name="connsiteY40-1260" fmla="*/ 991311 h 1029411"/>
              <a:gd name="connsiteX41-1261" fmla="*/ 569119 w 838200"/>
              <a:gd name="connsiteY41-1262" fmla="*/ 1000836 h 1029411"/>
              <a:gd name="connsiteX42-1263" fmla="*/ 464344 w 838200"/>
              <a:gd name="connsiteY42-1264" fmla="*/ 1029411 h 1029411"/>
              <a:gd name="connsiteX43-1265" fmla="*/ 340519 w 838200"/>
              <a:gd name="connsiteY43-1266" fmla="*/ 1029411 h 1029411"/>
              <a:gd name="connsiteX44-1267" fmla="*/ 283369 w 838200"/>
              <a:gd name="connsiteY44-1268" fmla="*/ 1010361 h 1029411"/>
              <a:gd name="connsiteX45-1269" fmla="*/ 350044 w 838200"/>
              <a:gd name="connsiteY45-1270" fmla="*/ 962736 h 1029411"/>
              <a:gd name="connsiteX46-1271" fmla="*/ 385763 w 838200"/>
              <a:gd name="connsiteY46-1272" fmla="*/ 817480 h 1029411"/>
              <a:gd name="connsiteX47-1273" fmla="*/ 388144 w 838200"/>
              <a:gd name="connsiteY47-1274" fmla="*/ 736518 h 1029411"/>
              <a:gd name="connsiteX48-1275" fmla="*/ 371475 w 838200"/>
              <a:gd name="connsiteY48-1276" fmla="*/ 705561 h 1029411"/>
              <a:gd name="connsiteX49-1277" fmla="*/ 347663 w 838200"/>
              <a:gd name="connsiteY49-1278" fmla="*/ 743661 h 1029411"/>
              <a:gd name="connsiteX50-1279" fmla="*/ 307182 w 838200"/>
              <a:gd name="connsiteY50-1280" fmla="*/ 719849 h 1029411"/>
              <a:gd name="connsiteX51-1281" fmla="*/ 266700 w 838200"/>
              <a:gd name="connsiteY51-1282" fmla="*/ 729374 h 1029411"/>
              <a:gd name="connsiteX52-1283" fmla="*/ 180975 w 838200"/>
              <a:gd name="connsiteY52-1284" fmla="*/ 776999 h 1029411"/>
              <a:gd name="connsiteX0-1285" fmla="*/ 180975 w 838200"/>
              <a:gd name="connsiteY0-1286" fmla="*/ 776999 h 1029411"/>
              <a:gd name="connsiteX1-1287" fmla="*/ 157163 w 838200"/>
              <a:gd name="connsiteY1-1288" fmla="*/ 731755 h 1029411"/>
              <a:gd name="connsiteX2-1289" fmla="*/ 107157 w 838200"/>
              <a:gd name="connsiteY2-1290" fmla="*/ 696036 h 1029411"/>
              <a:gd name="connsiteX3-1291" fmla="*/ 64294 w 838200"/>
              <a:gd name="connsiteY3-1292" fmla="*/ 676986 h 1029411"/>
              <a:gd name="connsiteX4-1293" fmla="*/ 33338 w 838200"/>
              <a:gd name="connsiteY4-1294" fmla="*/ 653174 h 1029411"/>
              <a:gd name="connsiteX5-1295" fmla="*/ 0 w 838200"/>
              <a:gd name="connsiteY5-1296" fmla="*/ 574593 h 1029411"/>
              <a:gd name="connsiteX6-1297" fmla="*/ 0 w 838200"/>
              <a:gd name="connsiteY6-1298" fmla="*/ 479343 h 1029411"/>
              <a:gd name="connsiteX7-1299" fmla="*/ 4763 w 838200"/>
              <a:gd name="connsiteY7-1300" fmla="*/ 446005 h 1029411"/>
              <a:gd name="connsiteX8-1301" fmla="*/ 21432 w 838200"/>
              <a:gd name="connsiteY8-1302" fmla="*/ 410286 h 1029411"/>
              <a:gd name="connsiteX9-1303" fmla="*/ 9525 w 838200"/>
              <a:gd name="connsiteY9-1304" fmla="*/ 345993 h 1029411"/>
              <a:gd name="connsiteX10-1305" fmla="*/ 54769 w 838200"/>
              <a:gd name="connsiteY10-1306" fmla="*/ 305511 h 1029411"/>
              <a:gd name="connsiteX11-1307" fmla="*/ 130969 w 838200"/>
              <a:gd name="connsiteY11-1308" fmla="*/ 300749 h 1029411"/>
              <a:gd name="connsiteX12-1309" fmla="*/ 145257 w 838200"/>
              <a:gd name="connsiteY12-1310" fmla="*/ 298368 h 1029411"/>
              <a:gd name="connsiteX13-1311" fmla="*/ 121444 w 838200"/>
              <a:gd name="connsiteY13-1312" fmla="*/ 243599 h 1029411"/>
              <a:gd name="connsiteX14-1313" fmla="*/ 142875 w 838200"/>
              <a:gd name="connsiteY14-1314" fmla="*/ 141205 h 1029411"/>
              <a:gd name="connsiteX15-1315" fmla="*/ 223838 w 838200"/>
              <a:gd name="connsiteY15-1316" fmla="*/ 45955 h 1029411"/>
              <a:gd name="connsiteX16-1317" fmla="*/ 359569 w 838200"/>
              <a:gd name="connsiteY16-1318" fmla="*/ 3093 h 1029411"/>
              <a:gd name="connsiteX17-1319" fmla="*/ 469107 w 838200"/>
              <a:gd name="connsiteY17-1320" fmla="*/ 10236 h 1029411"/>
              <a:gd name="connsiteX18-1321" fmla="*/ 547688 w 838200"/>
              <a:gd name="connsiteY18-1322" fmla="*/ 65006 h 1029411"/>
              <a:gd name="connsiteX19-1323" fmla="*/ 628650 w 838200"/>
              <a:gd name="connsiteY19-1324" fmla="*/ 134061 h 1029411"/>
              <a:gd name="connsiteX20-1325" fmla="*/ 692944 w 838200"/>
              <a:gd name="connsiteY20-1326" fmla="*/ 122155 h 1029411"/>
              <a:gd name="connsiteX21-1327" fmla="*/ 721519 w 838200"/>
              <a:gd name="connsiteY21-1328" fmla="*/ 215024 h 1029411"/>
              <a:gd name="connsiteX22-1329" fmla="*/ 697707 w 838200"/>
              <a:gd name="connsiteY22-1330" fmla="*/ 267411 h 1029411"/>
              <a:gd name="connsiteX23-1331" fmla="*/ 785813 w 838200"/>
              <a:gd name="connsiteY23-1332" fmla="*/ 288843 h 1029411"/>
              <a:gd name="connsiteX24-1333" fmla="*/ 814388 w 838200"/>
              <a:gd name="connsiteY24-1334" fmla="*/ 305511 h 1029411"/>
              <a:gd name="connsiteX25-1335" fmla="*/ 814388 w 838200"/>
              <a:gd name="connsiteY25-1336" fmla="*/ 324562 h 1029411"/>
              <a:gd name="connsiteX26-1337" fmla="*/ 804863 w 838200"/>
              <a:gd name="connsiteY26-1338" fmla="*/ 355518 h 1029411"/>
              <a:gd name="connsiteX27-1339" fmla="*/ 823913 w 838200"/>
              <a:gd name="connsiteY27-1340" fmla="*/ 388855 h 1029411"/>
              <a:gd name="connsiteX28-1341" fmla="*/ 814388 w 838200"/>
              <a:gd name="connsiteY28-1342" fmla="*/ 424574 h 1029411"/>
              <a:gd name="connsiteX29-1343" fmla="*/ 814388 w 838200"/>
              <a:gd name="connsiteY29-1344" fmla="*/ 472199 h 1029411"/>
              <a:gd name="connsiteX30-1345" fmla="*/ 838200 w 838200"/>
              <a:gd name="connsiteY30-1346" fmla="*/ 529349 h 1029411"/>
              <a:gd name="connsiteX31-1347" fmla="*/ 797719 w 838200"/>
              <a:gd name="connsiteY31-1348" fmla="*/ 641268 h 1029411"/>
              <a:gd name="connsiteX32-1349" fmla="*/ 742950 w 838200"/>
              <a:gd name="connsiteY32-1350" fmla="*/ 688893 h 1029411"/>
              <a:gd name="connsiteX33-1351" fmla="*/ 661988 w 838200"/>
              <a:gd name="connsiteY33-1352" fmla="*/ 681749 h 1029411"/>
              <a:gd name="connsiteX34-1353" fmla="*/ 604838 w 838200"/>
              <a:gd name="connsiteY34-1354" fmla="*/ 617455 h 1029411"/>
              <a:gd name="connsiteX35-1355" fmla="*/ 559594 w 838200"/>
              <a:gd name="connsiteY35-1356" fmla="*/ 679368 h 1029411"/>
              <a:gd name="connsiteX36-1357" fmla="*/ 514350 w 838200"/>
              <a:gd name="connsiteY36-1358" fmla="*/ 717468 h 1029411"/>
              <a:gd name="connsiteX37-1359" fmla="*/ 492919 w 838200"/>
              <a:gd name="connsiteY37-1360" fmla="*/ 781761 h 1029411"/>
              <a:gd name="connsiteX38-1361" fmla="*/ 495300 w 838200"/>
              <a:gd name="connsiteY38-1362" fmla="*/ 865105 h 1029411"/>
              <a:gd name="connsiteX39-1363" fmla="*/ 519113 w 838200"/>
              <a:gd name="connsiteY39-1364" fmla="*/ 941305 h 1029411"/>
              <a:gd name="connsiteX40-1365" fmla="*/ 559594 w 838200"/>
              <a:gd name="connsiteY40-1366" fmla="*/ 991311 h 1029411"/>
              <a:gd name="connsiteX41-1367" fmla="*/ 569119 w 838200"/>
              <a:gd name="connsiteY41-1368" fmla="*/ 1000836 h 1029411"/>
              <a:gd name="connsiteX42-1369" fmla="*/ 464344 w 838200"/>
              <a:gd name="connsiteY42-1370" fmla="*/ 1029411 h 1029411"/>
              <a:gd name="connsiteX43-1371" fmla="*/ 340519 w 838200"/>
              <a:gd name="connsiteY43-1372" fmla="*/ 1029411 h 1029411"/>
              <a:gd name="connsiteX44-1373" fmla="*/ 283369 w 838200"/>
              <a:gd name="connsiteY44-1374" fmla="*/ 1010361 h 1029411"/>
              <a:gd name="connsiteX45-1375" fmla="*/ 350044 w 838200"/>
              <a:gd name="connsiteY45-1376" fmla="*/ 962736 h 1029411"/>
              <a:gd name="connsiteX46-1377" fmla="*/ 385763 w 838200"/>
              <a:gd name="connsiteY46-1378" fmla="*/ 817480 h 1029411"/>
              <a:gd name="connsiteX47-1379" fmla="*/ 388144 w 838200"/>
              <a:gd name="connsiteY47-1380" fmla="*/ 736518 h 1029411"/>
              <a:gd name="connsiteX48-1381" fmla="*/ 371475 w 838200"/>
              <a:gd name="connsiteY48-1382" fmla="*/ 705561 h 1029411"/>
              <a:gd name="connsiteX49-1383" fmla="*/ 347663 w 838200"/>
              <a:gd name="connsiteY49-1384" fmla="*/ 743661 h 1029411"/>
              <a:gd name="connsiteX50-1385" fmla="*/ 307182 w 838200"/>
              <a:gd name="connsiteY50-1386" fmla="*/ 719849 h 1029411"/>
              <a:gd name="connsiteX51-1387" fmla="*/ 266700 w 838200"/>
              <a:gd name="connsiteY51-1388" fmla="*/ 729374 h 1029411"/>
              <a:gd name="connsiteX52-1389" fmla="*/ 180975 w 838200"/>
              <a:gd name="connsiteY52-1390" fmla="*/ 776999 h 1029411"/>
              <a:gd name="connsiteX0-1391" fmla="*/ 180975 w 838200"/>
              <a:gd name="connsiteY0-1392" fmla="*/ 776999 h 1029411"/>
              <a:gd name="connsiteX1-1393" fmla="*/ 157163 w 838200"/>
              <a:gd name="connsiteY1-1394" fmla="*/ 731755 h 1029411"/>
              <a:gd name="connsiteX2-1395" fmla="*/ 107157 w 838200"/>
              <a:gd name="connsiteY2-1396" fmla="*/ 696036 h 1029411"/>
              <a:gd name="connsiteX3-1397" fmla="*/ 64294 w 838200"/>
              <a:gd name="connsiteY3-1398" fmla="*/ 676986 h 1029411"/>
              <a:gd name="connsiteX4-1399" fmla="*/ 33338 w 838200"/>
              <a:gd name="connsiteY4-1400" fmla="*/ 653174 h 1029411"/>
              <a:gd name="connsiteX5-1401" fmla="*/ 0 w 838200"/>
              <a:gd name="connsiteY5-1402" fmla="*/ 574593 h 1029411"/>
              <a:gd name="connsiteX6-1403" fmla="*/ 0 w 838200"/>
              <a:gd name="connsiteY6-1404" fmla="*/ 479343 h 1029411"/>
              <a:gd name="connsiteX7-1405" fmla="*/ 4763 w 838200"/>
              <a:gd name="connsiteY7-1406" fmla="*/ 446005 h 1029411"/>
              <a:gd name="connsiteX8-1407" fmla="*/ 21432 w 838200"/>
              <a:gd name="connsiteY8-1408" fmla="*/ 410286 h 1029411"/>
              <a:gd name="connsiteX9-1409" fmla="*/ 9525 w 838200"/>
              <a:gd name="connsiteY9-1410" fmla="*/ 345993 h 1029411"/>
              <a:gd name="connsiteX10-1411" fmla="*/ 54769 w 838200"/>
              <a:gd name="connsiteY10-1412" fmla="*/ 305511 h 1029411"/>
              <a:gd name="connsiteX11-1413" fmla="*/ 130969 w 838200"/>
              <a:gd name="connsiteY11-1414" fmla="*/ 300749 h 1029411"/>
              <a:gd name="connsiteX12-1415" fmla="*/ 145257 w 838200"/>
              <a:gd name="connsiteY12-1416" fmla="*/ 298368 h 1029411"/>
              <a:gd name="connsiteX13-1417" fmla="*/ 121444 w 838200"/>
              <a:gd name="connsiteY13-1418" fmla="*/ 243599 h 1029411"/>
              <a:gd name="connsiteX14-1419" fmla="*/ 142875 w 838200"/>
              <a:gd name="connsiteY14-1420" fmla="*/ 141205 h 1029411"/>
              <a:gd name="connsiteX15-1421" fmla="*/ 223838 w 838200"/>
              <a:gd name="connsiteY15-1422" fmla="*/ 45955 h 1029411"/>
              <a:gd name="connsiteX16-1423" fmla="*/ 359569 w 838200"/>
              <a:gd name="connsiteY16-1424" fmla="*/ 3093 h 1029411"/>
              <a:gd name="connsiteX17-1425" fmla="*/ 469107 w 838200"/>
              <a:gd name="connsiteY17-1426" fmla="*/ 10236 h 1029411"/>
              <a:gd name="connsiteX18-1427" fmla="*/ 547688 w 838200"/>
              <a:gd name="connsiteY18-1428" fmla="*/ 65006 h 1029411"/>
              <a:gd name="connsiteX19-1429" fmla="*/ 628650 w 838200"/>
              <a:gd name="connsiteY19-1430" fmla="*/ 134061 h 1029411"/>
              <a:gd name="connsiteX20-1431" fmla="*/ 692944 w 838200"/>
              <a:gd name="connsiteY20-1432" fmla="*/ 122155 h 1029411"/>
              <a:gd name="connsiteX21-1433" fmla="*/ 721519 w 838200"/>
              <a:gd name="connsiteY21-1434" fmla="*/ 215024 h 1029411"/>
              <a:gd name="connsiteX22-1435" fmla="*/ 697707 w 838200"/>
              <a:gd name="connsiteY22-1436" fmla="*/ 267411 h 1029411"/>
              <a:gd name="connsiteX23-1437" fmla="*/ 785813 w 838200"/>
              <a:gd name="connsiteY23-1438" fmla="*/ 288843 h 1029411"/>
              <a:gd name="connsiteX24-1439" fmla="*/ 814388 w 838200"/>
              <a:gd name="connsiteY24-1440" fmla="*/ 305511 h 1029411"/>
              <a:gd name="connsiteX25-1441" fmla="*/ 804863 w 838200"/>
              <a:gd name="connsiteY25-1442" fmla="*/ 355518 h 1029411"/>
              <a:gd name="connsiteX26-1443" fmla="*/ 823913 w 838200"/>
              <a:gd name="connsiteY26-1444" fmla="*/ 388855 h 1029411"/>
              <a:gd name="connsiteX27-1445" fmla="*/ 814388 w 838200"/>
              <a:gd name="connsiteY27-1446" fmla="*/ 424574 h 1029411"/>
              <a:gd name="connsiteX28-1447" fmla="*/ 814388 w 838200"/>
              <a:gd name="connsiteY28-1448" fmla="*/ 472199 h 1029411"/>
              <a:gd name="connsiteX29-1449" fmla="*/ 838200 w 838200"/>
              <a:gd name="connsiteY29-1450" fmla="*/ 529349 h 1029411"/>
              <a:gd name="connsiteX30-1451" fmla="*/ 797719 w 838200"/>
              <a:gd name="connsiteY30-1452" fmla="*/ 641268 h 1029411"/>
              <a:gd name="connsiteX31-1453" fmla="*/ 742950 w 838200"/>
              <a:gd name="connsiteY31-1454" fmla="*/ 688893 h 1029411"/>
              <a:gd name="connsiteX32-1455" fmla="*/ 661988 w 838200"/>
              <a:gd name="connsiteY32-1456" fmla="*/ 681749 h 1029411"/>
              <a:gd name="connsiteX33-1457" fmla="*/ 604838 w 838200"/>
              <a:gd name="connsiteY33-1458" fmla="*/ 617455 h 1029411"/>
              <a:gd name="connsiteX34-1459" fmla="*/ 559594 w 838200"/>
              <a:gd name="connsiteY34-1460" fmla="*/ 679368 h 1029411"/>
              <a:gd name="connsiteX35-1461" fmla="*/ 514350 w 838200"/>
              <a:gd name="connsiteY35-1462" fmla="*/ 717468 h 1029411"/>
              <a:gd name="connsiteX36-1463" fmla="*/ 492919 w 838200"/>
              <a:gd name="connsiteY36-1464" fmla="*/ 781761 h 1029411"/>
              <a:gd name="connsiteX37-1465" fmla="*/ 495300 w 838200"/>
              <a:gd name="connsiteY37-1466" fmla="*/ 865105 h 1029411"/>
              <a:gd name="connsiteX38-1467" fmla="*/ 519113 w 838200"/>
              <a:gd name="connsiteY38-1468" fmla="*/ 941305 h 1029411"/>
              <a:gd name="connsiteX39-1469" fmla="*/ 559594 w 838200"/>
              <a:gd name="connsiteY39-1470" fmla="*/ 991311 h 1029411"/>
              <a:gd name="connsiteX40-1471" fmla="*/ 569119 w 838200"/>
              <a:gd name="connsiteY40-1472" fmla="*/ 1000836 h 1029411"/>
              <a:gd name="connsiteX41-1473" fmla="*/ 464344 w 838200"/>
              <a:gd name="connsiteY41-1474" fmla="*/ 1029411 h 1029411"/>
              <a:gd name="connsiteX42-1475" fmla="*/ 340519 w 838200"/>
              <a:gd name="connsiteY42-1476" fmla="*/ 1029411 h 1029411"/>
              <a:gd name="connsiteX43-1477" fmla="*/ 283369 w 838200"/>
              <a:gd name="connsiteY43-1478" fmla="*/ 1010361 h 1029411"/>
              <a:gd name="connsiteX44-1479" fmla="*/ 350044 w 838200"/>
              <a:gd name="connsiteY44-1480" fmla="*/ 962736 h 1029411"/>
              <a:gd name="connsiteX45-1481" fmla="*/ 385763 w 838200"/>
              <a:gd name="connsiteY45-1482" fmla="*/ 817480 h 1029411"/>
              <a:gd name="connsiteX46-1483" fmla="*/ 388144 w 838200"/>
              <a:gd name="connsiteY46-1484" fmla="*/ 736518 h 1029411"/>
              <a:gd name="connsiteX47-1485" fmla="*/ 371475 w 838200"/>
              <a:gd name="connsiteY47-1486" fmla="*/ 705561 h 1029411"/>
              <a:gd name="connsiteX48-1487" fmla="*/ 347663 w 838200"/>
              <a:gd name="connsiteY48-1488" fmla="*/ 743661 h 1029411"/>
              <a:gd name="connsiteX49-1489" fmla="*/ 307182 w 838200"/>
              <a:gd name="connsiteY49-1490" fmla="*/ 719849 h 1029411"/>
              <a:gd name="connsiteX50-1491" fmla="*/ 266700 w 838200"/>
              <a:gd name="connsiteY50-1492" fmla="*/ 729374 h 1029411"/>
              <a:gd name="connsiteX51-1493" fmla="*/ 180975 w 838200"/>
              <a:gd name="connsiteY51-1494" fmla="*/ 776999 h 1029411"/>
              <a:gd name="connsiteX0-1495" fmla="*/ 180975 w 838200"/>
              <a:gd name="connsiteY0-1496" fmla="*/ 776999 h 1029411"/>
              <a:gd name="connsiteX1-1497" fmla="*/ 157163 w 838200"/>
              <a:gd name="connsiteY1-1498" fmla="*/ 731755 h 1029411"/>
              <a:gd name="connsiteX2-1499" fmla="*/ 107157 w 838200"/>
              <a:gd name="connsiteY2-1500" fmla="*/ 696036 h 1029411"/>
              <a:gd name="connsiteX3-1501" fmla="*/ 64294 w 838200"/>
              <a:gd name="connsiteY3-1502" fmla="*/ 676986 h 1029411"/>
              <a:gd name="connsiteX4-1503" fmla="*/ 33338 w 838200"/>
              <a:gd name="connsiteY4-1504" fmla="*/ 653174 h 1029411"/>
              <a:gd name="connsiteX5-1505" fmla="*/ 0 w 838200"/>
              <a:gd name="connsiteY5-1506" fmla="*/ 574593 h 1029411"/>
              <a:gd name="connsiteX6-1507" fmla="*/ 0 w 838200"/>
              <a:gd name="connsiteY6-1508" fmla="*/ 479343 h 1029411"/>
              <a:gd name="connsiteX7-1509" fmla="*/ 4763 w 838200"/>
              <a:gd name="connsiteY7-1510" fmla="*/ 446005 h 1029411"/>
              <a:gd name="connsiteX8-1511" fmla="*/ 21432 w 838200"/>
              <a:gd name="connsiteY8-1512" fmla="*/ 410286 h 1029411"/>
              <a:gd name="connsiteX9-1513" fmla="*/ 9525 w 838200"/>
              <a:gd name="connsiteY9-1514" fmla="*/ 345993 h 1029411"/>
              <a:gd name="connsiteX10-1515" fmla="*/ 54769 w 838200"/>
              <a:gd name="connsiteY10-1516" fmla="*/ 305511 h 1029411"/>
              <a:gd name="connsiteX11-1517" fmla="*/ 130969 w 838200"/>
              <a:gd name="connsiteY11-1518" fmla="*/ 300749 h 1029411"/>
              <a:gd name="connsiteX12-1519" fmla="*/ 145257 w 838200"/>
              <a:gd name="connsiteY12-1520" fmla="*/ 298368 h 1029411"/>
              <a:gd name="connsiteX13-1521" fmla="*/ 121444 w 838200"/>
              <a:gd name="connsiteY13-1522" fmla="*/ 243599 h 1029411"/>
              <a:gd name="connsiteX14-1523" fmla="*/ 142875 w 838200"/>
              <a:gd name="connsiteY14-1524" fmla="*/ 141205 h 1029411"/>
              <a:gd name="connsiteX15-1525" fmla="*/ 223838 w 838200"/>
              <a:gd name="connsiteY15-1526" fmla="*/ 45955 h 1029411"/>
              <a:gd name="connsiteX16-1527" fmla="*/ 359569 w 838200"/>
              <a:gd name="connsiteY16-1528" fmla="*/ 3093 h 1029411"/>
              <a:gd name="connsiteX17-1529" fmla="*/ 469107 w 838200"/>
              <a:gd name="connsiteY17-1530" fmla="*/ 10236 h 1029411"/>
              <a:gd name="connsiteX18-1531" fmla="*/ 547688 w 838200"/>
              <a:gd name="connsiteY18-1532" fmla="*/ 65006 h 1029411"/>
              <a:gd name="connsiteX19-1533" fmla="*/ 628650 w 838200"/>
              <a:gd name="connsiteY19-1534" fmla="*/ 134061 h 1029411"/>
              <a:gd name="connsiteX20-1535" fmla="*/ 692944 w 838200"/>
              <a:gd name="connsiteY20-1536" fmla="*/ 122155 h 1029411"/>
              <a:gd name="connsiteX21-1537" fmla="*/ 721519 w 838200"/>
              <a:gd name="connsiteY21-1538" fmla="*/ 215024 h 1029411"/>
              <a:gd name="connsiteX22-1539" fmla="*/ 697707 w 838200"/>
              <a:gd name="connsiteY22-1540" fmla="*/ 267411 h 1029411"/>
              <a:gd name="connsiteX23-1541" fmla="*/ 785813 w 838200"/>
              <a:gd name="connsiteY23-1542" fmla="*/ 288843 h 1029411"/>
              <a:gd name="connsiteX24-1543" fmla="*/ 814388 w 838200"/>
              <a:gd name="connsiteY24-1544" fmla="*/ 305511 h 1029411"/>
              <a:gd name="connsiteX25-1545" fmla="*/ 802482 w 838200"/>
              <a:gd name="connsiteY25-1546" fmla="*/ 350755 h 1029411"/>
              <a:gd name="connsiteX26-1547" fmla="*/ 823913 w 838200"/>
              <a:gd name="connsiteY26-1548" fmla="*/ 388855 h 1029411"/>
              <a:gd name="connsiteX27-1549" fmla="*/ 814388 w 838200"/>
              <a:gd name="connsiteY27-1550" fmla="*/ 424574 h 1029411"/>
              <a:gd name="connsiteX28-1551" fmla="*/ 814388 w 838200"/>
              <a:gd name="connsiteY28-1552" fmla="*/ 472199 h 1029411"/>
              <a:gd name="connsiteX29-1553" fmla="*/ 838200 w 838200"/>
              <a:gd name="connsiteY29-1554" fmla="*/ 529349 h 1029411"/>
              <a:gd name="connsiteX30-1555" fmla="*/ 797719 w 838200"/>
              <a:gd name="connsiteY30-1556" fmla="*/ 641268 h 1029411"/>
              <a:gd name="connsiteX31-1557" fmla="*/ 742950 w 838200"/>
              <a:gd name="connsiteY31-1558" fmla="*/ 688893 h 1029411"/>
              <a:gd name="connsiteX32-1559" fmla="*/ 661988 w 838200"/>
              <a:gd name="connsiteY32-1560" fmla="*/ 681749 h 1029411"/>
              <a:gd name="connsiteX33-1561" fmla="*/ 604838 w 838200"/>
              <a:gd name="connsiteY33-1562" fmla="*/ 617455 h 1029411"/>
              <a:gd name="connsiteX34-1563" fmla="*/ 559594 w 838200"/>
              <a:gd name="connsiteY34-1564" fmla="*/ 679368 h 1029411"/>
              <a:gd name="connsiteX35-1565" fmla="*/ 514350 w 838200"/>
              <a:gd name="connsiteY35-1566" fmla="*/ 717468 h 1029411"/>
              <a:gd name="connsiteX36-1567" fmla="*/ 492919 w 838200"/>
              <a:gd name="connsiteY36-1568" fmla="*/ 781761 h 1029411"/>
              <a:gd name="connsiteX37-1569" fmla="*/ 495300 w 838200"/>
              <a:gd name="connsiteY37-1570" fmla="*/ 865105 h 1029411"/>
              <a:gd name="connsiteX38-1571" fmla="*/ 519113 w 838200"/>
              <a:gd name="connsiteY38-1572" fmla="*/ 941305 h 1029411"/>
              <a:gd name="connsiteX39-1573" fmla="*/ 559594 w 838200"/>
              <a:gd name="connsiteY39-1574" fmla="*/ 991311 h 1029411"/>
              <a:gd name="connsiteX40-1575" fmla="*/ 569119 w 838200"/>
              <a:gd name="connsiteY40-1576" fmla="*/ 1000836 h 1029411"/>
              <a:gd name="connsiteX41-1577" fmla="*/ 464344 w 838200"/>
              <a:gd name="connsiteY41-1578" fmla="*/ 1029411 h 1029411"/>
              <a:gd name="connsiteX42-1579" fmla="*/ 340519 w 838200"/>
              <a:gd name="connsiteY42-1580" fmla="*/ 1029411 h 1029411"/>
              <a:gd name="connsiteX43-1581" fmla="*/ 283369 w 838200"/>
              <a:gd name="connsiteY43-1582" fmla="*/ 1010361 h 1029411"/>
              <a:gd name="connsiteX44-1583" fmla="*/ 350044 w 838200"/>
              <a:gd name="connsiteY44-1584" fmla="*/ 962736 h 1029411"/>
              <a:gd name="connsiteX45-1585" fmla="*/ 385763 w 838200"/>
              <a:gd name="connsiteY45-1586" fmla="*/ 817480 h 1029411"/>
              <a:gd name="connsiteX46-1587" fmla="*/ 388144 w 838200"/>
              <a:gd name="connsiteY46-1588" fmla="*/ 736518 h 1029411"/>
              <a:gd name="connsiteX47-1589" fmla="*/ 371475 w 838200"/>
              <a:gd name="connsiteY47-1590" fmla="*/ 705561 h 1029411"/>
              <a:gd name="connsiteX48-1591" fmla="*/ 347663 w 838200"/>
              <a:gd name="connsiteY48-1592" fmla="*/ 743661 h 1029411"/>
              <a:gd name="connsiteX49-1593" fmla="*/ 307182 w 838200"/>
              <a:gd name="connsiteY49-1594" fmla="*/ 719849 h 1029411"/>
              <a:gd name="connsiteX50-1595" fmla="*/ 266700 w 838200"/>
              <a:gd name="connsiteY50-1596" fmla="*/ 729374 h 1029411"/>
              <a:gd name="connsiteX51-1597" fmla="*/ 180975 w 838200"/>
              <a:gd name="connsiteY51-1598" fmla="*/ 776999 h 1029411"/>
              <a:gd name="connsiteX0-1599" fmla="*/ 180975 w 838200"/>
              <a:gd name="connsiteY0-1600" fmla="*/ 776999 h 1029411"/>
              <a:gd name="connsiteX1-1601" fmla="*/ 157163 w 838200"/>
              <a:gd name="connsiteY1-1602" fmla="*/ 731755 h 1029411"/>
              <a:gd name="connsiteX2-1603" fmla="*/ 107157 w 838200"/>
              <a:gd name="connsiteY2-1604" fmla="*/ 696036 h 1029411"/>
              <a:gd name="connsiteX3-1605" fmla="*/ 64294 w 838200"/>
              <a:gd name="connsiteY3-1606" fmla="*/ 676986 h 1029411"/>
              <a:gd name="connsiteX4-1607" fmla="*/ 33338 w 838200"/>
              <a:gd name="connsiteY4-1608" fmla="*/ 653174 h 1029411"/>
              <a:gd name="connsiteX5-1609" fmla="*/ 0 w 838200"/>
              <a:gd name="connsiteY5-1610" fmla="*/ 574593 h 1029411"/>
              <a:gd name="connsiteX6-1611" fmla="*/ 0 w 838200"/>
              <a:gd name="connsiteY6-1612" fmla="*/ 479343 h 1029411"/>
              <a:gd name="connsiteX7-1613" fmla="*/ 4763 w 838200"/>
              <a:gd name="connsiteY7-1614" fmla="*/ 446005 h 1029411"/>
              <a:gd name="connsiteX8-1615" fmla="*/ 21432 w 838200"/>
              <a:gd name="connsiteY8-1616" fmla="*/ 410286 h 1029411"/>
              <a:gd name="connsiteX9-1617" fmla="*/ 9525 w 838200"/>
              <a:gd name="connsiteY9-1618" fmla="*/ 345993 h 1029411"/>
              <a:gd name="connsiteX10-1619" fmla="*/ 54769 w 838200"/>
              <a:gd name="connsiteY10-1620" fmla="*/ 305511 h 1029411"/>
              <a:gd name="connsiteX11-1621" fmla="*/ 130969 w 838200"/>
              <a:gd name="connsiteY11-1622" fmla="*/ 300749 h 1029411"/>
              <a:gd name="connsiteX12-1623" fmla="*/ 145257 w 838200"/>
              <a:gd name="connsiteY12-1624" fmla="*/ 298368 h 1029411"/>
              <a:gd name="connsiteX13-1625" fmla="*/ 121444 w 838200"/>
              <a:gd name="connsiteY13-1626" fmla="*/ 243599 h 1029411"/>
              <a:gd name="connsiteX14-1627" fmla="*/ 142875 w 838200"/>
              <a:gd name="connsiteY14-1628" fmla="*/ 141205 h 1029411"/>
              <a:gd name="connsiteX15-1629" fmla="*/ 223838 w 838200"/>
              <a:gd name="connsiteY15-1630" fmla="*/ 45955 h 1029411"/>
              <a:gd name="connsiteX16-1631" fmla="*/ 359569 w 838200"/>
              <a:gd name="connsiteY16-1632" fmla="*/ 3093 h 1029411"/>
              <a:gd name="connsiteX17-1633" fmla="*/ 469107 w 838200"/>
              <a:gd name="connsiteY17-1634" fmla="*/ 10236 h 1029411"/>
              <a:gd name="connsiteX18-1635" fmla="*/ 547688 w 838200"/>
              <a:gd name="connsiteY18-1636" fmla="*/ 65006 h 1029411"/>
              <a:gd name="connsiteX19-1637" fmla="*/ 628650 w 838200"/>
              <a:gd name="connsiteY19-1638" fmla="*/ 134061 h 1029411"/>
              <a:gd name="connsiteX20-1639" fmla="*/ 692944 w 838200"/>
              <a:gd name="connsiteY20-1640" fmla="*/ 122155 h 1029411"/>
              <a:gd name="connsiteX21-1641" fmla="*/ 721519 w 838200"/>
              <a:gd name="connsiteY21-1642" fmla="*/ 215024 h 1029411"/>
              <a:gd name="connsiteX22-1643" fmla="*/ 697707 w 838200"/>
              <a:gd name="connsiteY22-1644" fmla="*/ 267411 h 1029411"/>
              <a:gd name="connsiteX23-1645" fmla="*/ 785813 w 838200"/>
              <a:gd name="connsiteY23-1646" fmla="*/ 288843 h 1029411"/>
              <a:gd name="connsiteX24-1647" fmla="*/ 814388 w 838200"/>
              <a:gd name="connsiteY24-1648" fmla="*/ 305511 h 1029411"/>
              <a:gd name="connsiteX25-1649" fmla="*/ 809625 w 838200"/>
              <a:gd name="connsiteY25-1650" fmla="*/ 345993 h 1029411"/>
              <a:gd name="connsiteX26-1651" fmla="*/ 823913 w 838200"/>
              <a:gd name="connsiteY26-1652" fmla="*/ 388855 h 1029411"/>
              <a:gd name="connsiteX27-1653" fmla="*/ 814388 w 838200"/>
              <a:gd name="connsiteY27-1654" fmla="*/ 424574 h 1029411"/>
              <a:gd name="connsiteX28-1655" fmla="*/ 814388 w 838200"/>
              <a:gd name="connsiteY28-1656" fmla="*/ 472199 h 1029411"/>
              <a:gd name="connsiteX29-1657" fmla="*/ 838200 w 838200"/>
              <a:gd name="connsiteY29-1658" fmla="*/ 529349 h 1029411"/>
              <a:gd name="connsiteX30-1659" fmla="*/ 797719 w 838200"/>
              <a:gd name="connsiteY30-1660" fmla="*/ 641268 h 1029411"/>
              <a:gd name="connsiteX31-1661" fmla="*/ 742950 w 838200"/>
              <a:gd name="connsiteY31-1662" fmla="*/ 688893 h 1029411"/>
              <a:gd name="connsiteX32-1663" fmla="*/ 661988 w 838200"/>
              <a:gd name="connsiteY32-1664" fmla="*/ 681749 h 1029411"/>
              <a:gd name="connsiteX33-1665" fmla="*/ 604838 w 838200"/>
              <a:gd name="connsiteY33-1666" fmla="*/ 617455 h 1029411"/>
              <a:gd name="connsiteX34-1667" fmla="*/ 559594 w 838200"/>
              <a:gd name="connsiteY34-1668" fmla="*/ 679368 h 1029411"/>
              <a:gd name="connsiteX35-1669" fmla="*/ 514350 w 838200"/>
              <a:gd name="connsiteY35-1670" fmla="*/ 717468 h 1029411"/>
              <a:gd name="connsiteX36-1671" fmla="*/ 492919 w 838200"/>
              <a:gd name="connsiteY36-1672" fmla="*/ 781761 h 1029411"/>
              <a:gd name="connsiteX37-1673" fmla="*/ 495300 w 838200"/>
              <a:gd name="connsiteY37-1674" fmla="*/ 865105 h 1029411"/>
              <a:gd name="connsiteX38-1675" fmla="*/ 519113 w 838200"/>
              <a:gd name="connsiteY38-1676" fmla="*/ 941305 h 1029411"/>
              <a:gd name="connsiteX39-1677" fmla="*/ 559594 w 838200"/>
              <a:gd name="connsiteY39-1678" fmla="*/ 991311 h 1029411"/>
              <a:gd name="connsiteX40-1679" fmla="*/ 569119 w 838200"/>
              <a:gd name="connsiteY40-1680" fmla="*/ 1000836 h 1029411"/>
              <a:gd name="connsiteX41-1681" fmla="*/ 464344 w 838200"/>
              <a:gd name="connsiteY41-1682" fmla="*/ 1029411 h 1029411"/>
              <a:gd name="connsiteX42-1683" fmla="*/ 340519 w 838200"/>
              <a:gd name="connsiteY42-1684" fmla="*/ 1029411 h 1029411"/>
              <a:gd name="connsiteX43-1685" fmla="*/ 283369 w 838200"/>
              <a:gd name="connsiteY43-1686" fmla="*/ 1010361 h 1029411"/>
              <a:gd name="connsiteX44-1687" fmla="*/ 350044 w 838200"/>
              <a:gd name="connsiteY44-1688" fmla="*/ 962736 h 1029411"/>
              <a:gd name="connsiteX45-1689" fmla="*/ 385763 w 838200"/>
              <a:gd name="connsiteY45-1690" fmla="*/ 817480 h 1029411"/>
              <a:gd name="connsiteX46-1691" fmla="*/ 388144 w 838200"/>
              <a:gd name="connsiteY46-1692" fmla="*/ 736518 h 1029411"/>
              <a:gd name="connsiteX47-1693" fmla="*/ 371475 w 838200"/>
              <a:gd name="connsiteY47-1694" fmla="*/ 705561 h 1029411"/>
              <a:gd name="connsiteX48-1695" fmla="*/ 347663 w 838200"/>
              <a:gd name="connsiteY48-1696" fmla="*/ 743661 h 1029411"/>
              <a:gd name="connsiteX49-1697" fmla="*/ 307182 w 838200"/>
              <a:gd name="connsiteY49-1698" fmla="*/ 719849 h 1029411"/>
              <a:gd name="connsiteX50-1699" fmla="*/ 266700 w 838200"/>
              <a:gd name="connsiteY50-1700" fmla="*/ 729374 h 1029411"/>
              <a:gd name="connsiteX51-1701" fmla="*/ 180975 w 838200"/>
              <a:gd name="connsiteY51-1702" fmla="*/ 776999 h 1029411"/>
              <a:gd name="connsiteX0-1703" fmla="*/ 180975 w 838200"/>
              <a:gd name="connsiteY0-1704" fmla="*/ 776999 h 1029411"/>
              <a:gd name="connsiteX1-1705" fmla="*/ 157163 w 838200"/>
              <a:gd name="connsiteY1-1706" fmla="*/ 731755 h 1029411"/>
              <a:gd name="connsiteX2-1707" fmla="*/ 107157 w 838200"/>
              <a:gd name="connsiteY2-1708" fmla="*/ 696036 h 1029411"/>
              <a:gd name="connsiteX3-1709" fmla="*/ 64294 w 838200"/>
              <a:gd name="connsiteY3-1710" fmla="*/ 676986 h 1029411"/>
              <a:gd name="connsiteX4-1711" fmla="*/ 33338 w 838200"/>
              <a:gd name="connsiteY4-1712" fmla="*/ 653174 h 1029411"/>
              <a:gd name="connsiteX5-1713" fmla="*/ 0 w 838200"/>
              <a:gd name="connsiteY5-1714" fmla="*/ 574593 h 1029411"/>
              <a:gd name="connsiteX6-1715" fmla="*/ 0 w 838200"/>
              <a:gd name="connsiteY6-1716" fmla="*/ 479343 h 1029411"/>
              <a:gd name="connsiteX7-1717" fmla="*/ 4763 w 838200"/>
              <a:gd name="connsiteY7-1718" fmla="*/ 446005 h 1029411"/>
              <a:gd name="connsiteX8-1719" fmla="*/ 21432 w 838200"/>
              <a:gd name="connsiteY8-1720" fmla="*/ 410286 h 1029411"/>
              <a:gd name="connsiteX9-1721" fmla="*/ 9525 w 838200"/>
              <a:gd name="connsiteY9-1722" fmla="*/ 345993 h 1029411"/>
              <a:gd name="connsiteX10-1723" fmla="*/ 54769 w 838200"/>
              <a:gd name="connsiteY10-1724" fmla="*/ 305511 h 1029411"/>
              <a:gd name="connsiteX11-1725" fmla="*/ 130969 w 838200"/>
              <a:gd name="connsiteY11-1726" fmla="*/ 300749 h 1029411"/>
              <a:gd name="connsiteX12-1727" fmla="*/ 145257 w 838200"/>
              <a:gd name="connsiteY12-1728" fmla="*/ 298368 h 1029411"/>
              <a:gd name="connsiteX13-1729" fmla="*/ 121444 w 838200"/>
              <a:gd name="connsiteY13-1730" fmla="*/ 243599 h 1029411"/>
              <a:gd name="connsiteX14-1731" fmla="*/ 142875 w 838200"/>
              <a:gd name="connsiteY14-1732" fmla="*/ 141205 h 1029411"/>
              <a:gd name="connsiteX15-1733" fmla="*/ 223838 w 838200"/>
              <a:gd name="connsiteY15-1734" fmla="*/ 45955 h 1029411"/>
              <a:gd name="connsiteX16-1735" fmla="*/ 359569 w 838200"/>
              <a:gd name="connsiteY16-1736" fmla="*/ 3093 h 1029411"/>
              <a:gd name="connsiteX17-1737" fmla="*/ 469107 w 838200"/>
              <a:gd name="connsiteY17-1738" fmla="*/ 10236 h 1029411"/>
              <a:gd name="connsiteX18-1739" fmla="*/ 547688 w 838200"/>
              <a:gd name="connsiteY18-1740" fmla="*/ 65006 h 1029411"/>
              <a:gd name="connsiteX19-1741" fmla="*/ 628650 w 838200"/>
              <a:gd name="connsiteY19-1742" fmla="*/ 134061 h 1029411"/>
              <a:gd name="connsiteX20-1743" fmla="*/ 692944 w 838200"/>
              <a:gd name="connsiteY20-1744" fmla="*/ 122155 h 1029411"/>
              <a:gd name="connsiteX21-1745" fmla="*/ 721519 w 838200"/>
              <a:gd name="connsiteY21-1746" fmla="*/ 215024 h 1029411"/>
              <a:gd name="connsiteX22-1747" fmla="*/ 697707 w 838200"/>
              <a:gd name="connsiteY22-1748" fmla="*/ 267411 h 1029411"/>
              <a:gd name="connsiteX23-1749" fmla="*/ 785813 w 838200"/>
              <a:gd name="connsiteY23-1750" fmla="*/ 288843 h 1029411"/>
              <a:gd name="connsiteX24-1751" fmla="*/ 809625 w 838200"/>
              <a:gd name="connsiteY24-1752" fmla="*/ 345993 h 1029411"/>
              <a:gd name="connsiteX25-1753" fmla="*/ 823913 w 838200"/>
              <a:gd name="connsiteY25-1754" fmla="*/ 388855 h 1029411"/>
              <a:gd name="connsiteX26-1755" fmla="*/ 814388 w 838200"/>
              <a:gd name="connsiteY26-1756" fmla="*/ 424574 h 1029411"/>
              <a:gd name="connsiteX27-1757" fmla="*/ 814388 w 838200"/>
              <a:gd name="connsiteY27-1758" fmla="*/ 472199 h 1029411"/>
              <a:gd name="connsiteX28-1759" fmla="*/ 838200 w 838200"/>
              <a:gd name="connsiteY28-1760" fmla="*/ 529349 h 1029411"/>
              <a:gd name="connsiteX29-1761" fmla="*/ 797719 w 838200"/>
              <a:gd name="connsiteY29-1762" fmla="*/ 641268 h 1029411"/>
              <a:gd name="connsiteX30-1763" fmla="*/ 742950 w 838200"/>
              <a:gd name="connsiteY30-1764" fmla="*/ 688893 h 1029411"/>
              <a:gd name="connsiteX31-1765" fmla="*/ 661988 w 838200"/>
              <a:gd name="connsiteY31-1766" fmla="*/ 681749 h 1029411"/>
              <a:gd name="connsiteX32-1767" fmla="*/ 604838 w 838200"/>
              <a:gd name="connsiteY32-1768" fmla="*/ 617455 h 1029411"/>
              <a:gd name="connsiteX33-1769" fmla="*/ 559594 w 838200"/>
              <a:gd name="connsiteY33-1770" fmla="*/ 679368 h 1029411"/>
              <a:gd name="connsiteX34-1771" fmla="*/ 514350 w 838200"/>
              <a:gd name="connsiteY34-1772" fmla="*/ 717468 h 1029411"/>
              <a:gd name="connsiteX35-1773" fmla="*/ 492919 w 838200"/>
              <a:gd name="connsiteY35-1774" fmla="*/ 781761 h 1029411"/>
              <a:gd name="connsiteX36-1775" fmla="*/ 495300 w 838200"/>
              <a:gd name="connsiteY36-1776" fmla="*/ 865105 h 1029411"/>
              <a:gd name="connsiteX37-1777" fmla="*/ 519113 w 838200"/>
              <a:gd name="connsiteY37-1778" fmla="*/ 941305 h 1029411"/>
              <a:gd name="connsiteX38-1779" fmla="*/ 559594 w 838200"/>
              <a:gd name="connsiteY38-1780" fmla="*/ 991311 h 1029411"/>
              <a:gd name="connsiteX39-1781" fmla="*/ 569119 w 838200"/>
              <a:gd name="connsiteY39-1782" fmla="*/ 1000836 h 1029411"/>
              <a:gd name="connsiteX40-1783" fmla="*/ 464344 w 838200"/>
              <a:gd name="connsiteY40-1784" fmla="*/ 1029411 h 1029411"/>
              <a:gd name="connsiteX41-1785" fmla="*/ 340519 w 838200"/>
              <a:gd name="connsiteY41-1786" fmla="*/ 1029411 h 1029411"/>
              <a:gd name="connsiteX42-1787" fmla="*/ 283369 w 838200"/>
              <a:gd name="connsiteY42-1788" fmla="*/ 1010361 h 1029411"/>
              <a:gd name="connsiteX43-1789" fmla="*/ 350044 w 838200"/>
              <a:gd name="connsiteY43-1790" fmla="*/ 962736 h 1029411"/>
              <a:gd name="connsiteX44-1791" fmla="*/ 385763 w 838200"/>
              <a:gd name="connsiteY44-1792" fmla="*/ 817480 h 1029411"/>
              <a:gd name="connsiteX45-1793" fmla="*/ 388144 w 838200"/>
              <a:gd name="connsiteY45-1794" fmla="*/ 736518 h 1029411"/>
              <a:gd name="connsiteX46-1795" fmla="*/ 371475 w 838200"/>
              <a:gd name="connsiteY46-1796" fmla="*/ 705561 h 1029411"/>
              <a:gd name="connsiteX47-1797" fmla="*/ 347663 w 838200"/>
              <a:gd name="connsiteY47-1798" fmla="*/ 743661 h 1029411"/>
              <a:gd name="connsiteX48-1799" fmla="*/ 307182 w 838200"/>
              <a:gd name="connsiteY48-1800" fmla="*/ 719849 h 1029411"/>
              <a:gd name="connsiteX49-1801" fmla="*/ 266700 w 838200"/>
              <a:gd name="connsiteY49-1802" fmla="*/ 729374 h 1029411"/>
              <a:gd name="connsiteX50-1803" fmla="*/ 180975 w 838200"/>
              <a:gd name="connsiteY50-1804" fmla="*/ 776999 h 1029411"/>
              <a:gd name="connsiteX0-1805" fmla="*/ 180975 w 838200"/>
              <a:gd name="connsiteY0-1806" fmla="*/ 776999 h 1029411"/>
              <a:gd name="connsiteX1-1807" fmla="*/ 157163 w 838200"/>
              <a:gd name="connsiteY1-1808" fmla="*/ 731755 h 1029411"/>
              <a:gd name="connsiteX2-1809" fmla="*/ 107157 w 838200"/>
              <a:gd name="connsiteY2-1810" fmla="*/ 696036 h 1029411"/>
              <a:gd name="connsiteX3-1811" fmla="*/ 64294 w 838200"/>
              <a:gd name="connsiteY3-1812" fmla="*/ 676986 h 1029411"/>
              <a:gd name="connsiteX4-1813" fmla="*/ 33338 w 838200"/>
              <a:gd name="connsiteY4-1814" fmla="*/ 653174 h 1029411"/>
              <a:gd name="connsiteX5-1815" fmla="*/ 0 w 838200"/>
              <a:gd name="connsiteY5-1816" fmla="*/ 574593 h 1029411"/>
              <a:gd name="connsiteX6-1817" fmla="*/ 0 w 838200"/>
              <a:gd name="connsiteY6-1818" fmla="*/ 479343 h 1029411"/>
              <a:gd name="connsiteX7-1819" fmla="*/ 4763 w 838200"/>
              <a:gd name="connsiteY7-1820" fmla="*/ 446005 h 1029411"/>
              <a:gd name="connsiteX8-1821" fmla="*/ 21432 w 838200"/>
              <a:gd name="connsiteY8-1822" fmla="*/ 410286 h 1029411"/>
              <a:gd name="connsiteX9-1823" fmla="*/ 9525 w 838200"/>
              <a:gd name="connsiteY9-1824" fmla="*/ 345993 h 1029411"/>
              <a:gd name="connsiteX10-1825" fmla="*/ 54769 w 838200"/>
              <a:gd name="connsiteY10-1826" fmla="*/ 305511 h 1029411"/>
              <a:gd name="connsiteX11-1827" fmla="*/ 130969 w 838200"/>
              <a:gd name="connsiteY11-1828" fmla="*/ 300749 h 1029411"/>
              <a:gd name="connsiteX12-1829" fmla="*/ 145257 w 838200"/>
              <a:gd name="connsiteY12-1830" fmla="*/ 298368 h 1029411"/>
              <a:gd name="connsiteX13-1831" fmla="*/ 121444 w 838200"/>
              <a:gd name="connsiteY13-1832" fmla="*/ 243599 h 1029411"/>
              <a:gd name="connsiteX14-1833" fmla="*/ 142875 w 838200"/>
              <a:gd name="connsiteY14-1834" fmla="*/ 141205 h 1029411"/>
              <a:gd name="connsiteX15-1835" fmla="*/ 223838 w 838200"/>
              <a:gd name="connsiteY15-1836" fmla="*/ 45955 h 1029411"/>
              <a:gd name="connsiteX16-1837" fmla="*/ 359569 w 838200"/>
              <a:gd name="connsiteY16-1838" fmla="*/ 3093 h 1029411"/>
              <a:gd name="connsiteX17-1839" fmla="*/ 469107 w 838200"/>
              <a:gd name="connsiteY17-1840" fmla="*/ 10236 h 1029411"/>
              <a:gd name="connsiteX18-1841" fmla="*/ 547688 w 838200"/>
              <a:gd name="connsiteY18-1842" fmla="*/ 65006 h 1029411"/>
              <a:gd name="connsiteX19-1843" fmla="*/ 628650 w 838200"/>
              <a:gd name="connsiteY19-1844" fmla="*/ 134061 h 1029411"/>
              <a:gd name="connsiteX20-1845" fmla="*/ 692944 w 838200"/>
              <a:gd name="connsiteY20-1846" fmla="*/ 122155 h 1029411"/>
              <a:gd name="connsiteX21-1847" fmla="*/ 721519 w 838200"/>
              <a:gd name="connsiteY21-1848" fmla="*/ 215024 h 1029411"/>
              <a:gd name="connsiteX22-1849" fmla="*/ 697707 w 838200"/>
              <a:gd name="connsiteY22-1850" fmla="*/ 267411 h 1029411"/>
              <a:gd name="connsiteX23-1851" fmla="*/ 785813 w 838200"/>
              <a:gd name="connsiteY23-1852" fmla="*/ 288843 h 1029411"/>
              <a:gd name="connsiteX24-1853" fmla="*/ 809625 w 838200"/>
              <a:gd name="connsiteY24-1854" fmla="*/ 345993 h 1029411"/>
              <a:gd name="connsiteX25-1855" fmla="*/ 823913 w 838200"/>
              <a:gd name="connsiteY25-1856" fmla="*/ 388855 h 1029411"/>
              <a:gd name="connsiteX26-1857" fmla="*/ 814388 w 838200"/>
              <a:gd name="connsiteY26-1858" fmla="*/ 424574 h 1029411"/>
              <a:gd name="connsiteX27-1859" fmla="*/ 814388 w 838200"/>
              <a:gd name="connsiteY27-1860" fmla="*/ 472199 h 1029411"/>
              <a:gd name="connsiteX28-1861" fmla="*/ 838200 w 838200"/>
              <a:gd name="connsiteY28-1862" fmla="*/ 529349 h 1029411"/>
              <a:gd name="connsiteX29-1863" fmla="*/ 797719 w 838200"/>
              <a:gd name="connsiteY29-1864" fmla="*/ 641268 h 1029411"/>
              <a:gd name="connsiteX30-1865" fmla="*/ 742950 w 838200"/>
              <a:gd name="connsiteY30-1866" fmla="*/ 688893 h 1029411"/>
              <a:gd name="connsiteX31-1867" fmla="*/ 661988 w 838200"/>
              <a:gd name="connsiteY31-1868" fmla="*/ 681749 h 1029411"/>
              <a:gd name="connsiteX32-1869" fmla="*/ 604838 w 838200"/>
              <a:gd name="connsiteY32-1870" fmla="*/ 617455 h 1029411"/>
              <a:gd name="connsiteX33-1871" fmla="*/ 559594 w 838200"/>
              <a:gd name="connsiteY33-1872" fmla="*/ 679368 h 1029411"/>
              <a:gd name="connsiteX34-1873" fmla="*/ 514350 w 838200"/>
              <a:gd name="connsiteY34-1874" fmla="*/ 717468 h 1029411"/>
              <a:gd name="connsiteX35-1875" fmla="*/ 492919 w 838200"/>
              <a:gd name="connsiteY35-1876" fmla="*/ 781761 h 1029411"/>
              <a:gd name="connsiteX36-1877" fmla="*/ 495300 w 838200"/>
              <a:gd name="connsiteY36-1878" fmla="*/ 865105 h 1029411"/>
              <a:gd name="connsiteX37-1879" fmla="*/ 519113 w 838200"/>
              <a:gd name="connsiteY37-1880" fmla="*/ 941305 h 1029411"/>
              <a:gd name="connsiteX38-1881" fmla="*/ 559594 w 838200"/>
              <a:gd name="connsiteY38-1882" fmla="*/ 991311 h 1029411"/>
              <a:gd name="connsiteX39-1883" fmla="*/ 569119 w 838200"/>
              <a:gd name="connsiteY39-1884" fmla="*/ 1000836 h 1029411"/>
              <a:gd name="connsiteX40-1885" fmla="*/ 464344 w 838200"/>
              <a:gd name="connsiteY40-1886" fmla="*/ 1029411 h 1029411"/>
              <a:gd name="connsiteX41-1887" fmla="*/ 340519 w 838200"/>
              <a:gd name="connsiteY41-1888" fmla="*/ 1029411 h 1029411"/>
              <a:gd name="connsiteX42-1889" fmla="*/ 283369 w 838200"/>
              <a:gd name="connsiteY42-1890" fmla="*/ 1010361 h 1029411"/>
              <a:gd name="connsiteX43-1891" fmla="*/ 350044 w 838200"/>
              <a:gd name="connsiteY43-1892" fmla="*/ 962736 h 1029411"/>
              <a:gd name="connsiteX44-1893" fmla="*/ 385763 w 838200"/>
              <a:gd name="connsiteY44-1894" fmla="*/ 817480 h 1029411"/>
              <a:gd name="connsiteX45-1895" fmla="*/ 388144 w 838200"/>
              <a:gd name="connsiteY45-1896" fmla="*/ 736518 h 1029411"/>
              <a:gd name="connsiteX46-1897" fmla="*/ 371475 w 838200"/>
              <a:gd name="connsiteY46-1898" fmla="*/ 705561 h 1029411"/>
              <a:gd name="connsiteX47-1899" fmla="*/ 347663 w 838200"/>
              <a:gd name="connsiteY47-1900" fmla="*/ 743661 h 1029411"/>
              <a:gd name="connsiteX48-1901" fmla="*/ 307182 w 838200"/>
              <a:gd name="connsiteY48-1902" fmla="*/ 719849 h 1029411"/>
              <a:gd name="connsiteX49-1903" fmla="*/ 266700 w 838200"/>
              <a:gd name="connsiteY49-1904" fmla="*/ 729374 h 1029411"/>
              <a:gd name="connsiteX50-1905" fmla="*/ 180975 w 838200"/>
              <a:gd name="connsiteY50-1906" fmla="*/ 776999 h 1029411"/>
              <a:gd name="connsiteX0-1907" fmla="*/ 180975 w 838200"/>
              <a:gd name="connsiteY0-1908" fmla="*/ 776999 h 1029411"/>
              <a:gd name="connsiteX1-1909" fmla="*/ 157163 w 838200"/>
              <a:gd name="connsiteY1-1910" fmla="*/ 731755 h 1029411"/>
              <a:gd name="connsiteX2-1911" fmla="*/ 107157 w 838200"/>
              <a:gd name="connsiteY2-1912" fmla="*/ 696036 h 1029411"/>
              <a:gd name="connsiteX3-1913" fmla="*/ 64294 w 838200"/>
              <a:gd name="connsiteY3-1914" fmla="*/ 676986 h 1029411"/>
              <a:gd name="connsiteX4-1915" fmla="*/ 33338 w 838200"/>
              <a:gd name="connsiteY4-1916" fmla="*/ 653174 h 1029411"/>
              <a:gd name="connsiteX5-1917" fmla="*/ 0 w 838200"/>
              <a:gd name="connsiteY5-1918" fmla="*/ 574593 h 1029411"/>
              <a:gd name="connsiteX6-1919" fmla="*/ 0 w 838200"/>
              <a:gd name="connsiteY6-1920" fmla="*/ 479343 h 1029411"/>
              <a:gd name="connsiteX7-1921" fmla="*/ 4763 w 838200"/>
              <a:gd name="connsiteY7-1922" fmla="*/ 446005 h 1029411"/>
              <a:gd name="connsiteX8-1923" fmla="*/ 21432 w 838200"/>
              <a:gd name="connsiteY8-1924" fmla="*/ 410286 h 1029411"/>
              <a:gd name="connsiteX9-1925" fmla="*/ 9525 w 838200"/>
              <a:gd name="connsiteY9-1926" fmla="*/ 345993 h 1029411"/>
              <a:gd name="connsiteX10-1927" fmla="*/ 54769 w 838200"/>
              <a:gd name="connsiteY10-1928" fmla="*/ 305511 h 1029411"/>
              <a:gd name="connsiteX11-1929" fmla="*/ 130969 w 838200"/>
              <a:gd name="connsiteY11-1930" fmla="*/ 300749 h 1029411"/>
              <a:gd name="connsiteX12-1931" fmla="*/ 145257 w 838200"/>
              <a:gd name="connsiteY12-1932" fmla="*/ 298368 h 1029411"/>
              <a:gd name="connsiteX13-1933" fmla="*/ 121444 w 838200"/>
              <a:gd name="connsiteY13-1934" fmla="*/ 243599 h 1029411"/>
              <a:gd name="connsiteX14-1935" fmla="*/ 142875 w 838200"/>
              <a:gd name="connsiteY14-1936" fmla="*/ 141205 h 1029411"/>
              <a:gd name="connsiteX15-1937" fmla="*/ 223838 w 838200"/>
              <a:gd name="connsiteY15-1938" fmla="*/ 45955 h 1029411"/>
              <a:gd name="connsiteX16-1939" fmla="*/ 359569 w 838200"/>
              <a:gd name="connsiteY16-1940" fmla="*/ 3093 h 1029411"/>
              <a:gd name="connsiteX17-1941" fmla="*/ 469107 w 838200"/>
              <a:gd name="connsiteY17-1942" fmla="*/ 10236 h 1029411"/>
              <a:gd name="connsiteX18-1943" fmla="*/ 547688 w 838200"/>
              <a:gd name="connsiteY18-1944" fmla="*/ 65006 h 1029411"/>
              <a:gd name="connsiteX19-1945" fmla="*/ 628650 w 838200"/>
              <a:gd name="connsiteY19-1946" fmla="*/ 134061 h 1029411"/>
              <a:gd name="connsiteX20-1947" fmla="*/ 692944 w 838200"/>
              <a:gd name="connsiteY20-1948" fmla="*/ 122155 h 1029411"/>
              <a:gd name="connsiteX21-1949" fmla="*/ 721519 w 838200"/>
              <a:gd name="connsiteY21-1950" fmla="*/ 215024 h 1029411"/>
              <a:gd name="connsiteX22-1951" fmla="*/ 697707 w 838200"/>
              <a:gd name="connsiteY22-1952" fmla="*/ 267411 h 1029411"/>
              <a:gd name="connsiteX23-1953" fmla="*/ 785813 w 838200"/>
              <a:gd name="connsiteY23-1954" fmla="*/ 288843 h 1029411"/>
              <a:gd name="connsiteX24-1955" fmla="*/ 809625 w 838200"/>
              <a:gd name="connsiteY24-1956" fmla="*/ 345993 h 1029411"/>
              <a:gd name="connsiteX25-1957" fmla="*/ 823913 w 838200"/>
              <a:gd name="connsiteY25-1958" fmla="*/ 388855 h 1029411"/>
              <a:gd name="connsiteX26-1959" fmla="*/ 814388 w 838200"/>
              <a:gd name="connsiteY26-1960" fmla="*/ 424574 h 1029411"/>
              <a:gd name="connsiteX27-1961" fmla="*/ 814388 w 838200"/>
              <a:gd name="connsiteY27-1962" fmla="*/ 472199 h 1029411"/>
              <a:gd name="connsiteX28-1963" fmla="*/ 838200 w 838200"/>
              <a:gd name="connsiteY28-1964" fmla="*/ 529349 h 1029411"/>
              <a:gd name="connsiteX29-1965" fmla="*/ 797719 w 838200"/>
              <a:gd name="connsiteY29-1966" fmla="*/ 641268 h 1029411"/>
              <a:gd name="connsiteX30-1967" fmla="*/ 742950 w 838200"/>
              <a:gd name="connsiteY30-1968" fmla="*/ 688893 h 1029411"/>
              <a:gd name="connsiteX31-1969" fmla="*/ 661988 w 838200"/>
              <a:gd name="connsiteY31-1970" fmla="*/ 681749 h 1029411"/>
              <a:gd name="connsiteX32-1971" fmla="*/ 604838 w 838200"/>
              <a:gd name="connsiteY32-1972" fmla="*/ 617455 h 1029411"/>
              <a:gd name="connsiteX33-1973" fmla="*/ 559594 w 838200"/>
              <a:gd name="connsiteY33-1974" fmla="*/ 679368 h 1029411"/>
              <a:gd name="connsiteX34-1975" fmla="*/ 514350 w 838200"/>
              <a:gd name="connsiteY34-1976" fmla="*/ 717468 h 1029411"/>
              <a:gd name="connsiteX35-1977" fmla="*/ 492919 w 838200"/>
              <a:gd name="connsiteY35-1978" fmla="*/ 781761 h 1029411"/>
              <a:gd name="connsiteX36-1979" fmla="*/ 495300 w 838200"/>
              <a:gd name="connsiteY36-1980" fmla="*/ 865105 h 1029411"/>
              <a:gd name="connsiteX37-1981" fmla="*/ 519113 w 838200"/>
              <a:gd name="connsiteY37-1982" fmla="*/ 941305 h 1029411"/>
              <a:gd name="connsiteX38-1983" fmla="*/ 559594 w 838200"/>
              <a:gd name="connsiteY38-1984" fmla="*/ 991311 h 1029411"/>
              <a:gd name="connsiteX39-1985" fmla="*/ 569119 w 838200"/>
              <a:gd name="connsiteY39-1986" fmla="*/ 1000836 h 1029411"/>
              <a:gd name="connsiteX40-1987" fmla="*/ 464344 w 838200"/>
              <a:gd name="connsiteY40-1988" fmla="*/ 1029411 h 1029411"/>
              <a:gd name="connsiteX41-1989" fmla="*/ 340519 w 838200"/>
              <a:gd name="connsiteY41-1990" fmla="*/ 1029411 h 1029411"/>
              <a:gd name="connsiteX42-1991" fmla="*/ 283369 w 838200"/>
              <a:gd name="connsiteY42-1992" fmla="*/ 1010361 h 1029411"/>
              <a:gd name="connsiteX43-1993" fmla="*/ 350044 w 838200"/>
              <a:gd name="connsiteY43-1994" fmla="*/ 962736 h 1029411"/>
              <a:gd name="connsiteX44-1995" fmla="*/ 385763 w 838200"/>
              <a:gd name="connsiteY44-1996" fmla="*/ 817480 h 1029411"/>
              <a:gd name="connsiteX45-1997" fmla="*/ 388144 w 838200"/>
              <a:gd name="connsiteY45-1998" fmla="*/ 736518 h 1029411"/>
              <a:gd name="connsiteX46-1999" fmla="*/ 371475 w 838200"/>
              <a:gd name="connsiteY46-2000" fmla="*/ 705561 h 1029411"/>
              <a:gd name="connsiteX47-2001" fmla="*/ 347663 w 838200"/>
              <a:gd name="connsiteY47-2002" fmla="*/ 743661 h 1029411"/>
              <a:gd name="connsiteX48-2003" fmla="*/ 307182 w 838200"/>
              <a:gd name="connsiteY48-2004" fmla="*/ 719849 h 1029411"/>
              <a:gd name="connsiteX49-2005" fmla="*/ 266700 w 838200"/>
              <a:gd name="connsiteY49-2006" fmla="*/ 729374 h 1029411"/>
              <a:gd name="connsiteX50-2007" fmla="*/ 180975 w 838200"/>
              <a:gd name="connsiteY50-2008" fmla="*/ 776999 h 1029411"/>
              <a:gd name="connsiteX0-2009" fmla="*/ 180975 w 838200"/>
              <a:gd name="connsiteY0-2010" fmla="*/ 776999 h 1029411"/>
              <a:gd name="connsiteX1-2011" fmla="*/ 157163 w 838200"/>
              <a:gd name="connsiteY1-2012" fmla="*/ 731755 h 1029411"/>
              <a:gd name="connsiteX2-2013" fmla="*/ 107157 w 838200"/>
              <a:gd name="connsiteY2-2014" fmla="*/ 696036 h 1029411"/>
              <a:gd name="connsiteX3-2015" fmla="*/ 64294 w 838200"/>
              <a:gd name="connsiteY3-2016" fmla="*/ 676986 h 1029411"/>
              <a:gd name="connsiteX4-2017" fmla="*/ 33338 w 838200"/>
              <a:gd name="connsiteY4-2018" fmla="*/ 653174 h 1029411"/>
              <a:gd name="connsiteX5-2019" fmla="*/ 0 w 838200"/>
              <a:gd name="connsiteY5-2020" fmla="*/ 574593 h 1029411"/>
              <a:gd name="connsiteX6-2021" fmla="*/ 0 w 838200"/>
              <a:gd name="connsiteY6-2022" fmla="*/ 479343 h 1029411"/>
              <a:gd name="connsiteX7-2023" fmla="*/ 4763 w 838200"/>
              <a:gd name="connsiteY7-2024" fmla="*/ 446005 h 1029411"/>
              <a:gd name="connsiteX8-2025" fmla="*/ 21432 w 838200"/>
              <a:gd name="connsiteY8-2026" fmla="*/ 410286 h 1029411"/>
              <a:gd name="connsiteX9-2027" fmla="*/ 9525 w 838200"/>
              <a:gd name="connsiteY9-2028" fmla="*/ 345993 h 1029411"/>
              <a:gd name="connsiteX10-2029" fmla="*/ 54769 w 838200"/>
              <a:gd name="connsiteY10-2030" fmla="*/ 305511 h 1029411"/>
              <a:gd name="connsiteX11-2031" fmla="*/ 130969 w 838200"/>
              <a:gd name="connsiteY11-2032" fmla="*/ 300749 h 1029411"/>
              <a:gd name="connsiteX12-2033" fmla="*/ 145257 w 838200"/>
              <a:gd name="connsiteY12-2034" fmla="*/ 298368 h 1029411"/>
              <a:gd name="connsiteX13-2035" fmla="*/ 121444 w 838200"/>
              <a:gd name="connsiteY13-2036" fmla="*/ 243599 h 1029411"/>
              <a:gd name="connsiteX14-2037" fmla="*/ 142875 w 838200"/>
              <a:gd name="connsiteY14-2038" fmla="*/ 141205 h 1029411"/>
              <a:gd name="connsiteX15-2039" fmla="*/ 223838 w 838200"/>
              <a:gd name="connsiteY15-2040" fmla="*/ 45955 h 1029411"/>
              <a:gd name="connsiteX16-2041" fmla="*/ 359569 w 838200"/>
              <a:gd name="connsiteY16-2042" fmla="*/ 3093 h 1029411"/>
              <a:gd name="connsiteX17-2043" fmla="*/ 469107 w 838200"/>
              <a:gd name="connsiteY17-2044" fmla="*/ 10236 h 1029411"/>
              <a:gd name="connsiteX18-2045" fmla="*/ 547688 w 838200"/>
              <a:gd name="connsiteY18-2046" fmla="*/ 65006 h 1029411"/>
              <a:gd name="connsiteX19-2047" fmla="*/ 628650 w 838200"/>
              <a:gd name="connsiteY19-2048" fmla="*/ 134061 h 1029411"/>
              <a:gd name="connsiteX20-2049" fmla="*/ 692944 w 838200"/>
              <a:gd name="connsiteY20-2050" fmla="*/ 122155 h 1029411"/>
              <a:gd name="connsiteX21-2051" fmla="*/ 721519 w 838200"/>
              <a:gd name="connsiteY21-2052" fmla="*/ 215024 h 1029411"/>
              <a:gd name="connsiteX22-2053" fmla="*/ 697707 w 838200"/>
              <a:gd name="connsiteY22-2054" fmla="*/ 267411 h 1029411"/>
              <a:gd name="connsiteX23-2055" fmla="*/ 785813 w 838200"/>
              <a:gd name="connsiteY23-2056" fmla="*/ 288843 h 1029411"/>
              <a:gd name="connsiteX24-2057" fmla="*/ 809625 w 838200"/>
              <a:gd name="connsiteY24-2058" fmla="*/ 345993 h 1029411"/>
              <a:gd name="connsiteX25-2059" fmla="*/ 823913 w 838200"/>
              <a:gd name="connsiteY25-2060" fmla="*/ 388855 h 1029411"/>
              <a:gd name="connsiteX26-2061" fmla="*/ 814388 w 838200"/>
              <a:gd name="connsiteY26-2062" fmla="*/ 424574 h 1029411"/>
              <a:gd name="connsiteX27-2063" fmla="*/ 814388 w 838200"/>
              <a:gd name="connsiteY27-2064" fmla="*/ 472199 h 1029411"/>
              <a:gd name="connsiteX28-2065" fmla="*/ 838200 w 838200"/>
              <a:gd name="connsiteY28-2066" fmla="*/ 529349 h 1029411"/>
              <a:gd name="connsiteX29-2067" fmla="*/ 797719 w 838200"/>
              <a:gd name="connsiteY29-2068" fmla="*/ 641268 h 1029411"/>
              <a:gd name="connsiteX30-2069" fmla="*/ 742950 w 838200"/>
              <a:gd name="connsiteY30-2070" fmla="*/ 688893 h 1029411"/>
              <a:gd name="connsiteX31-2071" fmla="*/ 661988 w 838200"/>
              <a:gd name="connsiteY31-2072" fmla="*/ 681749 h 1029411"/>
              <a:gd name="connsiteX32-2073" fmla="*/ 604838 w 838200"/>
              <a:gd name="connsiteY32-2074" fmla="*/ 617455 h 1029411"/>
              <a:gd name="connsiteX33-2075" fmla="*/ 559594 w 838200"/>
              <a:gd name="connsiteY33-2076" fmla="*/ 679368 h 1029411"/>
              <a:gd name="connsiteX34-2077" fmla="*/ 514350 w 838200"/>
              <a:gd name="connsiteY34-2078" fmla="*/ 717468 h 1029411"/>
              <a:gd name="connsiteX35-2079" fmla="*/ 492919 w 838200"/>
              <a:gd name="connsiteY35-2080" fmla="*/ 781761 h 1029411"/>
              <a:gd name="connsiteX36-2081" fmla="*/ 495300 w 838200"/>
              <a:gd name="connsiteY36-2082" fmla="*/ 865105 h 1029411"/>
              <a:gd name="connsiteX37-2083" fmla="*/ 519113 w 838200"/>
              <a:gd name="connsiteY37-2084" fmla="*/ 941305 h 1029411"/>
              <a:gd name="connsiteX38-2085" fmla="*/ 559594 w 838200"/>
              <a:gd name="connsiteY38-2086" fmla="*/ 991311 h 1029411"/>
              <a:gd name="connsiteX39-2087" fmla="*/ 569119 w 838200"/>
              <a:gd name="connsiteY39-2088" fmla="*/ 1000836 h 1029411"/>
              <a:gd name="connsiteX40-2089" fmla="*/ 464344 w 838200"/>
              <a:gd name="connsiteY40-2090" fmla="*/ 1029411 h 1029411"/>
              <a:gd name="connsiteX41-2091" fmla="*/ 340519 w 838200"/>
              <a:gd name="connsiteY41-2092" fmla="*/ 1029411 h 1029411"/>
              <a:gd name="connsiteX42-2093" fmla="*/ 283369 w 838200"/>
              <a:gd name="connsiteY42-2094" fmla="*/ 1010361 h 1029411"/>
              <a:gd name="connsiteX43-2095" fmla="*/ 350044 w 838200"/>
              <a:gd name="connsiteY43-2096" fmla="*/ 962736 h 1029411"/>
              <a:gd name="connsiteX44-2097" fmla="*/ 385763 w 838200"/>
              <a:gd name="connsiteY44-2098" fmla="*/ 817480 h 1029411"/>
              <a:gd name="connsiteX45-2099" fmla="*/ 388144 w 838200"/>
              <a:gd name="connsiteY45-2100" fmla="*/ 736518 h 1029411"/>
              <a:gd name="connsiteX46-2101" fmla="*/ 371475 w 838200"/>
              <a:gd name="connsiteY46-2102" fmla="*/ 705561 h 1029411"/>
              <a:gd name="connsiteX47-2103" fmla="*/ 347663 w 838200"/>
              <a:gd name="connsiteY47-2104" fmla="*/ 743661 h 1029411"/>
              <a:gd name="connsiteX48-2105" fmla="*/ 307182 w 838200"/>
              <a:gd name="connsiteY48-2106" fmla="*/ 719849 h 1029411"/>
              <a:gd name="connsiteX49-2107" fmla="*/ 266700 w 838200"/>
              <a:gd name="connsiteY49-2108" fmla="*/ 729374 h 1029411"/>
              <a:gd name="connsiteX50-2109" fmla="*/ 180975 w 838200"/>
              <a:gd name="connsiteY50-2110" fmla="*/ 776999 h 1029411"/>
              <a:gd name="connsiteX0-2111" fmla="*/ 180975 w 838200"/>
              <a:gd name="connsiteY0-2112" fmla="*/ 776999 h 1029411"/>
              <a:gd name="connsiteX1-2113" fmla="*/ 157163 w 838200"/>
              <a:gd name="connsiteY1-2114" fmla="*/ 731755 h 1029411"/>
              <a:gd name="connsiteX2-2115" fmla="*/ 107157 w 838200"/>
              <a:gd name="connsiteY2-2116" fmla="*/ 696036 h 1029411"/>
              <a:gd name="connsiteX3-2117" fmla="*/ 64294 w 838200"/>
              <a:gd name="connsiteY3-2118" fmla="*/ 676986 h 1029411"/>
              <a:gd name="connsiteX4-2119" fmla="*/ 33338 w 838200"/>
              <a:gd name="connsiteY4-2120" fmla="*/ 653174 h 1029411"/>
              <a:gd name="connsiteX5-2121" fmla="*/ 0 w 838200"/>
              <a:gd name="connsiteY5-2122" fmla="*/ 574593 h 1029411"/>
              <a:gd name="connsiteX6-2123" fmla="*/ 0 w 838200"/>
              <a:gd name="connsiteY6-2124" fmla="*/ 479343 h 1029411"/>
              <a:gd name="connsiteX7-2125" fmla="*/ 4763 w 838200"/>
              <a:gd name="connsiteY7-2126" fmla="*/ 446005 h 1029411"/>
              <a:gd name="connsiteX8-2127" fmla="*/ 21432 w 838200"/>
              <a:gd name="connsiteY8-2128" fmla="*/ 410286 h 1029411"/>
              <a:gd name="connsiteX9-2129" fmla="*/ 9525 w 838200"/>
              <a:gd name="connsiteY9-2130" fmla="*/ 345993 h 1029411"/>
              <a:gd name="connsiteX10-2131" fmla="*/ 54769 w 838200"/>
              <a:gd name="connsiteY10-2132" fmla="*/ 305511 h 1029411"/>
              <a:gd name="connsiteX11-2133" fmla="*/ 130969 w 838200"/>
              <a:gd name="connsiteY11-2134" fmla="*/ 300749 h 1029411"/>
              <a:gd name="connsiteX12-2135" fmla="*/ 145257 w 838200"/>
              <a:gd name="connsiteY12-2136" fmla="*/ 298368 h 1029411"/>
              <a:gd name="connsiteX13-2137" fmla="*/ 121444 w 838200"/>
              <a:gd name="connsiteY13-2138" fmla="*/ 243599 h 1029411"/>
              <a:gd name="connsiteX14-2139" fmla="*/ 142875 w 838200"/>
              <a:gd name="connsiteY14-2140" fmla="*/ 141205 h 1029411"/>
              <a:gd name="connsiteX15-2141" fmla="*/ 223838 w 838200"/>
              <a:gd name="connsiteY15-2142" fmla="*/ 45955 h 1029411"/>
              <a:gd name="connsiteX16-2143" fmla="*/ 359569 w 838200"/>
              <a:gd name="connsiteY16-2144" fmla="*/ 3093 h 1029411"/>
              <a:gd name="connsiteX17-2145" fmla="*/ 469107 w 838200"/>
              <a:gd name="connsiteY17-2146" fmla="*/ 10236 h 1029411"/>
              <a:gd name="connsiteX18-2147" fmla="*/ 547688 w 838200"/>
              <a:gd name="connsiteY18-2148" fmla="*/ 65006 h 1029411"/>
              <a:gd name="connsiteX19-2149" fmla="*/ 628650 w 838200"/>
              <a:gd name="connsiteY19-2150" fmla="*/ 134061 h 1029411"/>
              <a:gd name="connsiteX20-2151" fmla="*/ 692944 w 838200"/>
              <a:gd name="connsiteY20-2152" fmla="*/ 122155 h 1029411"/>
              <a:gd name="connsiteX21-2153" fmla="*/ 721519 w 838200"/>
              <a:gd name="connsiteY21-2154" fmla="*/ 215024 h 1029411"/>
              <a:gd name="connsiteX22-2155" fmla="*/ 697707 w 838200"/>
              <a:gd name="connsiteY22-2156" fmla="*/ 267411 h 1029411"/>
              <a:gd name="connsiteX23-2157" fmla="*/ 785813 w 838200"/>
              <a:gd name="connsiteY23-2158" fmla="*/ 288843 h 1029411"/>
              <a:gd name="connsiteX24-2159" fmla="*/ 809625 w 838200"/>
              <a:gd name="connsiteY24-2160" fmla="*/ 345993 h 1029411"/>
              <a:gd name="connsiteX25-2161" fmla="*/ 814388 w 838200"/>
              <a:gd name="connsiteY25-2162" fmla="*/ 424574 h 1029411"/>
              <a:gd name="connsiteX26-2163" fmla="*/ 814388 w 838200"/>
              <a:gd name="connsiteY26-2164" fmla="*/ 472199 h 1029411"/>
              <a:gd name="connsiteX27-2165" fmla="*/ 838200 w 838200"/>
              <a:gd name="connsiteY27-2166" fmla="*/ 529349 h 1029411"/>
              <a:gd name="connsiteX28-2167" fmla="*/ 797719 w 838200"/>
              <a:gd name="connsiteY28-2168" fmla="*/ 641268 h 1029411"/>
              <a:gd name="connsiteX29-2169" fmla="*/ 742950 w 838200"/>
              <a:gd name="connsiteY29-2170" fmla="*/ 688893 h 1029411"/>
              <a:gd name="connsiteX30-2171" fmla="*/ 661988 w 838200"/>
              <a:gd name="connsiteY30-2172" fmla="*/ 681749 h 1029411"/>
              <a:gd name="connsiteX31-2173" fmla="*/ 604838 w 838200"/>
              <a:gd name="connsiteY31-2174" fmla="*/ 617455 h 1029411"/>
              <a:gd name="connsiteX32-2175" fmla="*/ 559594 w 838200"/>
              <a:gd name="connsiteY32-2176" fmla="*/ 679368 h 1029411"/>
              <a:gd name="connsiteX33-2177" fmla="*/ 514350 w 838200"/>
              <a:gd name="connsiteY33-2178" fmla="*/ 717468 h 1029411"/>
              <a:gd name="connsiteX34-2179" fmla="*/ 492919 w 838200"/>
              <a:gd name="connsiteY34-2180" fmla="*/ 781761 h 1029411"/>
              <a:gd name="connsiteX35-2181" fmla="*/ 495300 w 838200"/>
              <a:gd name="connsiteY35-2182" fmla="*/ 865105 h 1029411"/>
              <a:gd name="connsiteX36-2183" fmla="*/ 519113 w 838200"/>
              <a:gd name="connsiteY36-2184" fmla="*/ 941305 h 1029411"/>
              <a:gd name="connsiteX37-2185" fmla="*/ 559594 w 838200"/>
              <a:gd name="connsiteY37-2186" fmla="*/ 991311 h 1029411"/>
              <a:gd name="connsiteX38-2187" fmla="*/ 569119 w 838200"/>
              <a:gd name="connsiteY38-2188" fmla="*/ 1000836 h 1029411"/>
              <a:gd name="connsiteX39-2189" fmla="*/ 464344 w 838200"/>
              <a:gd name="connsiteY39-2190" fmla="*/ 1029411 h 1029411"/>
              <a:gd name="connsiteX40-2191" fmla="*/ 340519 w 838200"/>
              <a:gd name="connsiteY40-2192" fmla="*/ 1029411 h 1029411"/>
              <a:gd name="connsiteX41-2193" fmla="*/ 283369 w 838200"/>
              <a:gd name="connsiteY41-2194" fmla="*/ 1010361 h 1029411"/>
              <a:gd name="connsiteX42-2195" fmla="*/ 350044 w 838200"/>
              <a:gd name="connsiteY42-2196" fmla="*/ 962736 h 1029411"/>
              <a:gd name="connsiteX43-2197" fmla="*/ 385763 w 838200"/>
              <a:gd name="connsiteY43-2198" fmla="*/ 817480 h 1029411"/>
              <a:gd name="connsiteX44-2199" fmla="*/ 388144 w 838200"/>
              <a:gd name="connsiteY44-2200" fmla="*/ 736518 h 1029411"/>
              <a:gd name="connsiteX45-2201" fmla="*/ 371475 w 838200"/>
              <a:gd name="connsiteY45-2202" fmla="*/ 705561 h 1029411"/>
              <a:gd name="connsiteX46-2203" fmla="*/ 347663 w 838200"/>
              <a:gd name="connsiteY46-2204" fmla="*/ 743661 h 1029411"/>
              <a:gd name="connsiteX47-2205" fmla="*/ 307182 w 838200"/>
              <a:gd name="connsiteY47-2206" fmla="*/ 719849 h 1029411"/>
              <a:gd name="connsiteX48-2207" fmla="*/ 266700 w 838200"/>
              <a:gd name="connsiteY48-2208" fmla="*/ 729374 h 1029411"/>
              <a:gd name="connsiteX49-2209" fmla="*/ 180975 w 838200"/>
              <a:gd name="connsiteY49-2210" fmla="*/ 776999 h 1029411"/>
              <a:gd name="connsiteX0-2211" fmla="*/ 180975 w 838200"/>
              <a:gd name="connsiteY0-2212" fmla="*/ 776999 h 1029411"/>
              <a:gd name="connsiteX1-2213" fmla="*/ 157163 w 838200"/>
              <a:gd name="connsiteY1-2214" fmla="*/ 731755 h 1029411"/>
              <a:gd name="connsiteX2-2215" fmla="*/ 107157 w 838200"/>
              <a:gd name="connsiteY2-2216" fmla="*/ 696036 h 1029411"/>
              <a:gd name="connsiteX3-2217" fmla="*/ 64294 w 838200"/>
              <a:gd name="connsiteY3-2218" fmla="*/ 676986 h 1029411"/>
              <a:gd name="connsiteX4-2219" fmla="*/ 33338 w 838200"/>
              <a:gd name="connsiteY4-2220" fmla="*/ 653174 h 1029411"/>
              <a:gd name="connsiteX5-2221" fmla="*/ 0 w 838200"/>
              <a:gd name="connsiteY5-2222" fmla="*/ 574593 h 1029411"/>
              <a:gd name="connsiteX6-2223" fmla="*/ 0 w 838200"/>
              <a:gd name="connsiteY6-2224" fmla="*/ 479343 h 1029411"/>
              <a:gd name="connsiteX7-2225" fmla="*/ 4763 w 838200"/>
              <a:gd name="connsiteY7-2226" fmla="*/ 446005 h 1029411"/>
              <a:gd name="connsiteX8-2227" fmla="*/ 21432 w 838200"/>
              <a:gd name="connsiteY8-2228" fmla="*/ 410286 h 1029411"/>
              <a:gd name="connsiteX9-2229" fmla="*/ 9525 w 838200"/>
              <a:gd name="connsiteY9-2230" fmla="*/ 345993 h 1029411"/>
              <a:gd name="connsiteX10-2231" fmla="*/ 54769 w 838200"/>
              <a:gd name="connsiteY10-2232" fmla="*/ 305511 h 1029411"/>
              <a:gd name="connsiteX11-2233" fmla="*/ 130969 w 838200"/>
              <a:gd name="connsiteY11-2234" fmla="*/ 300749 h 1029411"/>
              <a:gd name="connsiteX12-2235" fmla="*/ 145257 w 838200"/>
              <a:gd name="connsiteY12-2236" fmla="*/ 298368 h 1029411"/>
              <a:gd name="connsiteX13-2237" fmla="*/ 121444 w 838200"/>
              <a:gd name="connsiteY13-2238" fmla="*/ 243599 h 1029411"/>
              <a:gd name="connsiteX14-2239" fmla="*/ 142875 w 838200"/>
              <a:gd name="connsiteY14-2240" fmla="*/ 141205 h 1029411"/>
              <a:gd name="connsiteX15-2241" fmla="*/ 223838 w 838200"/>
              <a:gd name="connsiteY15-2242" fmla="*/ 45955 h 1029411"/>
              <a:gd name="connsiteX16-2243" fmla="*/ 359569 w 838200"/>
              <a:gd name="connsiteY16-2244" fmla="*/ 3093 h 1029411"/>
              <a:gd name="connsiteX17-2245" fmla="*/ 469107 w 838200"/>
              <a:gd name="connsiteY17-2246" fmla="*/ 10236 h 1029411"/>
              <a:gd name="connsiteX18-2247" fmla="*/ 547688 w 838200"/>
              <a:gd name="connsiteY18-2248" fmla="*/ 65006 h 1029411"/>
              <a:gd name="connsiteX19-2249" fmla="*/ 628650 w 838200"/>
              <a:gd name="connsiteY19-2250" fmla="*/ 134061 h 1029411"/>
              <a:gd name="connsiteX20-2251" fmla="*/ 692944 w 838200"/>
              <a:gd name="connsiteY20-2252" fmla="*/ 122155 h 1029411"/>
              <a:gd name="connsiteX21-2253" fmla="*/ 721519 w 838200"/>
              <a:gd name="connsiteY21-2254" fmla="*/ 215024 h 1029411"/>
              <a:gd name="connsiteX22-2255" fmla="*/ 697707 w 838200"/>
              <a:gd name="connsiteY22-2256" fmla="*/ 267411 h 1029411"/>
              <a:gd name="connsiteX23-2257" fmla="*/ 785813 w 838200"/>
              <a:gd name="connsiteY23-2258" fmla="*/ 288843 h 1029411"/>
              <a:gd name="connsiteX24-2259" fmla="*/ 809625 w 838200"/>
              <a:gd name="connsiteY24-2260" fmla="*/ 345993 h 1029411"/>
              <a:gd name="connsiteX25-2261" fmla="*/ 814388 w 838200"/>
              <a:gd name="connsiteY25-2262" fmla="*/ 424574 h 1029411"/>
              <a:gd name="connsiteX26-2263" fmla="*/ 814388 w 838200"/>
              <a:gd name="connsiteY26-2264" fmla="*/ 472199 h 1029411"/>
              <a:gd name="connsiteX27-2265" fmla="*/ 838200 w 838200"/>
              <a:gd name="connsiteY27-2266" fmla="*/ 529349 h 1029411"/>
              <a:gd name="connsiteX28-2267" fmla="*/ 797719 w 838200"/>
              <a:gd name="connsiteY28-2268" fmla="*/ 641268 h 1029411"/>
              <a:gd name="connsiteX29-2269" fmla="*/ 742950 w 838200"/>
              <a:gd name="connsiteY29-2270" fmla="*/ 688893 h 1029411"/>
              <a:gd name="connsiteX30-2271" fmla="*/ 661988 w 838200"/>
              <a:gd name="connsiteY30-2272" fmla="*/ 681749 h 1029411"/>
              <a:gd name="connsiteX31-2273" fmla="*/ 604838 w 838200"/>
              <a:gd name="connsiteY31-2274" fmla="*/ 617455 h 1029411"/>
              <a:gd name="connsiteX32-2275" fmla="*/ 559594 w 838200"/>
              <a:gd name="connsiteY32-2276" fmla="*/ 679368 h 1029411"/>
              <a:gd name="connsiteX33-2277" fmla="*/ 514350 w 838200"/>
              <a:gd name="connsiteY33-2278" fmla="*/ 717468 h 1029411"/>
              <a:gd name="connsiteX34-2279" fmla="*/ 492919 w 838200"/>
              <a:gd name="connsiteY34-2280" fmla="*/ 781761 h 1029411"/>
              <a:gd name="connsiteX35-2281" fmla="*/ 495300 w 838200"/>
              <a:gd name="connsiteY35-2282" fmla="*/ 865105 h 1029411"/>
              <a:gd name="connsiteX36-2283" fmla="*/ 519113 w 838200"/>
              <a:gd name="connsiteY36-2284" fmla="*/ 941305 h 1029411"/>
              <a:gd name="connsiteX37-2285" fmla="*/ 559594 w 838200"/>
              <a:gd name="connsiteY37-2286" fmla="*/ 991311 h 1029411"/>
              <a:gd name="connsiteX38-2287" fmla="*/ 569119 w 838200"/>
              <a:gd name="connsiteY38-2288" fmla="*/ 1000836 h 1029411"/>
              <a:gd name="connsiteX39-2289" fmla="*/ 464344 w 838200"/>
              <a:gd name="connsiteY39-2290" fmla="*/ 1029411 h 1029411"/>
              <a:gd name="connsiteX40-2291" fmla="*/ 340519 w 838200"/>
              <a:gd name="connsiteY40-2292" fmla="*/ 1029411 h 1029411"/>
              <a:gd name="connsiteX41-2293" fmla="*/ 283369 w 838200"/>
              <a:gd name="connsiteY41-2294" fmla="*/ 1010361 h 1029411"/>
              <a:gd name="connsiteX42-2295" fmla="*/ 350044 w 838200"/>
              <a:gd name="connsiteY42-2296" fmla="*/ 962736 h 1029411"/>
              <a:gd name="connsiteX43-2297" fmla="*/ 385763 w 838200"/>
              <a:gd name="connsiteY43-2298" fmla="*/ 817480 h 1029411"/>
              <a:gd name="connsiteX44-2299" fmla="*/ 388144 w 838200"/>
              <a:gd name="connsiteY44-2300" fmla="*/ 736518 h 1029411"/>
              <a:gd name="connsiteX45-2301" fmla="*/ 371475 w 838200"/>
              <a:gd name="connsiteY45-2302" fmla="*/ 705561 h 1029411"/>
              <a:gd name="connsiteX46-2303" fmla="*/ 347663 w 838200"/>
              <a:gd name="connsiteY46-2304" fmla="*/ 743661 h 1029411"/>
              <a:gd name="connsiteX47-2305" fmla="*/ 307182 w 838200"/>
              <a:gd name="connsiteY47-2306" fmla="*/ 719849 h 1029411"/>
              <a:gd name="connsiteX48-2307" fmla="*/ 266700 w 838200"/>
              <a:gd name="connsiteY48-2308" fmla="*/ 729374 h 1029411"/>
              <a:gd name="connsiteX49-2309" fmla="*/ 180975 w 838200"/>
              <a:gd name="connsiteY49-2310" fmla="*/ 776999 h 1029411"/>
              <a:gd name="connsiteX0-2311" fmla="*/ 180975 w 838200"/>
              <a:gd name="connsiteY0-2312" fmla="*/ 776999 h 1029411"/>
              <a:gd name="connsiteX1-2313" fmla="*/ 157163 w 838200"/>
              <a:gd name="connsiteY1-2314" fmla="*/ 731755 h 1029411"/>
              <a:gd name="connsiteX2-2315" fmla="*/ 107157 w 838200"/>
              <a:gd name="connsiteY2-2316" fmla="*/ 696036 h 1029411"/>
              <a:gd name="connsiteX3-2317" fmla="*/ 64294 w 838200"/>
              <a:gd name="connsiteY3-2318" fmla="*/ 676986 h 1029411"/>
              <a:gd name="connsiteX4-2319" fmla="*/ 33338 w 838200"/>
              <a:gd name="connsiteY4-2320" fmla="*/ 653174 h 1029411"/>
              <a:gd name="connsiteX5-2321" fmla="*/ 0 w 838200"/>
              <a:gd name="connsiteY5-2322" fmla="*/ 574593 h 1029411"/>
              <a:gd name="connsiteX6-2323" fmla="*/ 0 w 838200"/>
              <a:gd name="connsiteY6-2324" fmla="*/ 479343 h 1029411"/>
              <a:gd name="connsiteX7-2325" fmla="*/ 4763 w 838200"/>
              <a:gd name="connsiteY7-2326" fmla="*/ 446005 h 1029411"/>
              <a:gd name="connsiteX8-2327" fmla="*/ 21432 w 838200"/>
              <a:gd name="connsiteY8-2328" fmla="*/ 410286 h 1029411"/>
              <a:gd name="connsiteX9-2329" fmla="*/ 9525 w 838200"/>
              <a:gd name="connsiteY9-2330" fmla="*/ 345993 h 1029411"/>
              <a:gd name="connsiteX10-2331" fmla="*/ 54769 w 838200"/>
              <a:gd name="connsiteY10-2332" fmla="*/ 305511 h 1029411"/>
              <a:gd name="connsiteX11-2333" fmla="*/ 130969 w 838200"/>
              <a:gd name="connsiteY11-2334" fmla="*/ 300749 h 1029411"/>
              <a:gd name="connsiteX12-2335" fmla="*/ 145257 w 838200"/>
              <a:gd name="connsiteY12-2336" fmla="*/ 298368 h 1029411"/>
              <a:gd name="connsiteX13-2337" fmla="*/ 121444 w 838200"/>
              <a:gd name="connsiteY13-2338" fmla="*/ 243599 h 1029411"/>
              <a:gd name="connsiteX14-2339" fmla="*/ 142875 w 838200"/>
              <a:gd name="connsiteY14-2340" fmla="*/ 141205 h 1029411"/>
              <a:gd name="connsiteX15-2341" fmla="*/ 223838 w 838200"/>
              <a:gd name="connsiteY15-2342" fmla="*/ 45955 h 1029411"/>
              <a:gd name="connsiteX16-2343" fmla="*/ 359569 w 838200"/>
              <a:gd name="connsiteY16-2344" fmla="*/ 3093 h 1029411"/>
              <a:gd name="connsiteX17-2345" fmla="*/ 469107 w 838200"/>
              <a:gd name="connsiteY17-2346" fmla="*/ 10236 h 1029411"/>
              <a:gd name="connsiteX18-2347" fmla="*/ 547688 w 838200"/>
              <a:gd name="connsiteY18-2348" fmla="*/ 65006 h 1029411"/>
              <a:gd name="connsiteX19-2349" fmla="*/ 628650 w 838200"/>
              <a:gd name="connsiteY19-2350" fmla="*/ 134061 h 1029411"/>
              <a:gd name="connsiteX20-2351" fmla="*/ 692944 w 838200"/>
              <a:gd name="connsiteY20-2352" fmla="*/ 122155 h 1029411"/>
              <a:gd name="connsiteX21-2353" fmla="*/ 721519 w 838200"/>
              <a:gd name="connsiteY21-2354" fmla="*/ 215024 h 1029411"/>
              <a:gd name="connsiteX22-2355" fmla="*/ 697707 w 838200"/>
              <a:gd name="connsiteY22-2356" fmla="*/ 267411 h 1029411"/>
              <a:gd name="connsiteX23-2357" fmla="*/ 785813 w 838200"/>
              <a:gd name="connsiteY23-2358" fmla="*/ 288843 h 1029411"/>
              <a:gd name="connsiteX24-2359" fmla="*/ 809625 w 838200"/>
              <a:gd name="connsiteY24-2360" fmla="*/ 345993 h 1029411"/>
              <a:gd name="connsiteX25-2361" fmla="*/ 814388 w 838200"/>
              <a:gd name="connsiteY25-2362" fmla="*/ 424574 h 1029411"/>
              <a:gd name="connsiteX26-2363" fmla="*/ 814388 w 838200"/>
              <a:gd name="connsiteY26-2364" fmla="*/ 472199 h 1029411"/>
              <a:gd name="connsiteX27-2365" fmla="*/ 838200 w 838200"/>
              <a:gd name="connsiteY27-2366" fmla="*/ 529349 h 1029411"/>
              <a:gd name="connsiteX28-2367" fmla="*/ 797719 w 838200"/>
              <a:gd name="connsiteY28-2368" fmla="*/ 641268 h 1029411"/>
              <a:gd name="connsiteX29-2369" fmla="*/ 742950 w 838200"/>
              <a:gd name="connsiteY29-2370" fmla="*/ 688893 h 1029411"/>
              <a:gd name="connsiteX30-2371" fmla="*/ 661988 w 838200"/>
              <a:gd name="connsiteY30-2372" fmla="*/ 681749 h 1029411"/>
              <a:gd name="connsiteX31-2373" fmla="*/ 604838 w 838200"/>
              <a:gd name="connsiteY31-2374" fmla="*/ 617455 h 1029411"/>
              <a:gd name="connsiteX32-2375" fmla="*/ 559594 w 838200"/>
              <a:gd name="connsiteY32-2376" fmla="*/ 679368 h 1029411"/>
              <a:gd name="connsiteX33-2377" fmla="*/ 514350 w 838200"/>
              <a:gd name="connsiteY33-2378" fmla="*/ 717468 h 1029411"/>
              <a:gd name="connsiteX34-2379" fmla="*/ 492919 w 838200"/>
              <a:gd name="connsiteY34-2380" fmla="*/ 781761 h 1029411"/>
              <a:gd name="connsiteX35-2381" fmla="*/ 495300 w 838200"/>
              <a:gd name="connsiteY35-2382" fmla="*/ 865105 h 1029411"/>
              <a:gd name="connsiteX36-2383" fmla="*/ 519113 w 838200"/>
              <a:gd name="connsiteY36-2384" fmla="*/ 941305 h 1029411"/>
              <a:gd name="connsiteX37-2385" fmla="*/ 559594 w 838200"/>
              <a:gd name="connsiteY37-2386" fmla="*/ 991311 h 1029411"/>
              <a:gd name="connsiteX38-2387" fmla="*/ 569119 w 838200"/>
              <a:gd name="connsiteY38-2388" fmla="*/ 1000836 h 1029411"/>
              <a:gd name="connsiteX39-2389" fmla="*/ 464344 w 838200"/>
              <a:gd name="connsiteY39-2390" fmla="*/ 1029411 h 1029411"/>
              <a:gd name="connsiteX40-2391" fmla="*/ 340519 w 838200"/>
              <a:gd name="connsiteY40-2392" fmla="*/ 1029411 h 1029411"/>
              <a:gd name="connsiteX41-2393" fmla="*/ 283369 w 838200"/>
              <a:gd name="connsiteY41-2394" fmla="*/ 1010361 h 1029411"/>
              <a:gd name="connsiteX42-2395" fmla="*/ 350044 w 838200"/>
              <a:gd name="connsiteY42-2396" fmla="*/ 962736 h 1029411"/>
              <a:gd name="connsiteX43-2397" fmla="*/ 385763 w 838200"/>
              <a:gd name="connsiteY43-2398" fmla="*/ 817480 h 1029411"/>
              <a:gd name="connsiteX44-2399" fmla="*/ 388144 w 838200"/>
              <a:gd name="connsiteY44-2400" fmla="*/ 736518 h 1029411"/>
              <a:gd name="connsiteX45-2401" fmla="*/ 371475 w 838200"/>
              <a:gd name="connsiteY45-2402" fmla="*/ 705561 h 1029411"/>
              <a:gd name="connsiteX46-2403" fmla="*/ 347663 w 838200"/>
              <a:gd name="connsiteY46-2404" fmla="*/ 743661 h 1029411"/>
              <a:gd name="connsiteX47-2405" fmla="*/ 307182 w 838200"/>
              <a:gd name="connsiteY47-2406" fmla="*/ 719849 h 1029411"/>
              <a:gd name="connsiteX48-2407" fmla="*/ 266700 w 838200"/>
              <a:gd name="connsiteY48-2408" fmla="*/ 729374 h 1029411"/>
              <a:gd name="connsiteX49-2409" fmla="*/ 180975 w 838200"/>
              <a:gd name="connsiteY49-2410" fmla="*/ 776999 h 1029411"/>
              <a:gd name="connsiteX0-2411" fmla="*/ 180975 w 838719"/>
              <a:gd name="connsiteY0-2412" fmla="*/ 776999 h 1029411"/>
              <a:gd name="connsiteX1-2413" fmla="*/ 157163 w 838719"/>
              <a:gd name="connsiteY1-2414" fmla="*/ 731755 h 1029411"/>
              <a:gd name="connsiteX2-2415" fmla="*/ 107157 w 838719"/>
              <a:gd name="connsiteY2-2416" fmla="*/ 696036 h 1029411"/>
              <a:gd name="connsiteX3-2417" fmla="*/ 64294 w 838719"/>
              <a:gd name="connsiteY3-2418" fmla="*/ 676986 h 1029411"/>
              <a:gd name="connsiteX4-2419" fmla="*/ 33338 w 838719"/>
              <a:gd name="connsiteY4-2420" fmla="*/ 653174 h 1029411"/>
              <a:gd name="connsiteX5-2421" fmla="*/ 0 w 838719"/>
              <a:gd name="connsiteY5-2422" fmla="*/ 574593 h 1029411"/>
              <a:gd name="connsiteX6-2423" fmla="*/ 0 w 838719"/>
              <a:gd name="connsiteY6-2424" fmla="*/ 479343 h 1029411"/>
              <a:gd name="connsiteX7-2425" fmla="*/ 4763 w 838719"/>
              <a:gd name="connsiteY7-2426" fmla="*/ 446005 h 1029411"/>
              <a:gd name="connsiteX8-2427" fmla="*/ 21432 w 838719"/>
              <a:gd name="connsiteY8-2428" fmla="*/ 410286 h 1029411"/>
              <a:gd name="connsiteX9-2429" fmla="*/ 9525 w 838719"/>
              <a:gd name="connsiteY9-2430" fmla="*/ 345993 h 1029411"/>
              <a:gd name="connsiteX10-2431" fmla="*/ 54769 w 838719"/>
              <a:gd name="connsiteY10-2432" fmla="*/ 305511 h 1029411"/>
              <a:gd name="connsiteX11-2433" fmla="*/ 130969 w 838719"/>
              <a:gd name="connsiteY11-2434" fmla="*/ 300749 h 1029411"/>
              <a:gd name="connsiteX12-2435" fmla="*/ 145257 w 838719"/>
              <a:gd name="connsiteY12-2436" fmla="*/ 298368 h 1029411"/>
              <a:gd name="connsiteX13-2437" fmla="*/ 121444 w 838719"/>
              <a:gd name="connsiteY13-2438" fmla="*/ 243599 h 1029411"/>
              <a:gd name="connsiteX14-2439" fmla="*/ 142875 w 838719"/>
              <a:gd name="connsiteY14-2440" fmla="*/ 141205 h 1029411"/>
              <a:gd name="connsiteX15-2441" fmla="*/ 223838 w 838719"/>
              <a:gd name="connsiteY15-2442" fmla="*/ 45955 h 1029411"/>
              <a:gd name="connsiteX16-2443" fmla="*/ 359569 w 838719"/>
              <a:gd name="connsiteY16-2444" fmla="*/ 3093 h 1029411"/>
              <a:gd name="connsiteX17-2445" fmla="*/ 469107 w 838719"/>
              <a:gd name="connsiteY17-2446" fmla="*/ 10236 h 1029411"/>
              <a:gd name="connsiteX18-2447" fmla="*/ 547688 w 838719"/>
              <a:gd name="connsiteY18-2448" fmla="*/ 65006 h 1029411"/>
              <a:gd name="connsiteX19-2449" fmla="*/ 628650 w 838719"/>
              <a:gd name="connsiteY19-2450" fmla="*/ 134061 h 1029411"/>
              <a:gd name="connsiteX20-2451" fmla="*/ 692944 w 838719"/>
              <a:gd name="connsiteY20-2452" fmla="*/ 122155 h 1029411"/>
              <a:gd name="connsiteX21-2453" fmla="*/ 721519 w 838719"/>
              <a:gd name="connsiteY21-2454" fmla="*/ 215024 h 1029411"/>
              <a:gd name="connsiteX22-2455" fmla="*/ 697707 w 838719"/>
              <a:gd name="connsiteY22-2456" fmla="*/ 267411 h 1029411"/>
              <a:gd name="connsiteX23-2457" fmla="*/ 785813 w 838719"/>
              <a:gd name="connsiteY23-2458" fmla="*/ 288843 h 1029411"/>
              <a:gd name="connsiteX24-2459" fmla="*/ 809625 w 838719"/>
              <a:gd name="connsiteY24-2460" fmla="*/ 345993 h 1029411"/>
              <a:gd name="connsiteX25-2461" fmla="*/ 814388 w 838719"/>
              <a:gd name="connsiteY25-2462" fmla="*/ 424574 h 1029411"/>
              <a:gd name="connsiteX26-2463" fmla="*/ 814388 w 838719"/>
              <a:gd name="connsiteY26-2464" fmla="*/ 472199 h 1029411"/>
              <a:gd name="connsiteX27-2465" fmla="*/ 838200 w 838719"/>
              <a:gd name="connsiteY27-2466" fmla="*/ 529349 h 1029411"/>
              <a:gd name="connsiteX28-2467" fmla="*/ 797719 w 838719"/>
              <a:gd name="connsiteY28-2468" fmla="*/ 641268 h 1029411"/>
              <a:gd name="connsiteX29-2469" fmla="*/ 742950 w 838719"/>
              <a:gd name="connsiteY29-2470" fmla="*/ 688893 h 1029411"/>
              <a:gd name="connsiteX30-2471" fmla="*/ 661988 w 838719"/>
              <a:gd name="connsiteY30-2472" fmla="*/ 681749 h 1029411"/>
              <a:gd name="connsiteX31-2473" fmla="*/ 604838 w 838719"/>
              <a:gd name="connsiteY31-2474" fmla="*/ 617455 h 1029411"/>
              <a:gd name="connsiteX32-2475" fmla="*/ 559594 w 838719"/>
              <a:gd name="connsiteY32-2476" fmla="*/ 679368 h 1029411"/>
              <a:gd name="connsiteX33-2477" fmla="*/ 514350 w 838719"/>
              <a:gd name="connsiteY33-2478" fmla="*/ 717468 h 1029411"/>
              <a:gd name="connsiteX34-2479" fmla="*/ 492919 w 838719"/>
              <a:gd name="connsiteY34-2480" fmla="*/ 781761 h 1029411"/>
              <a:gd name="connsiteX35-2481" fmla="*/ 495300 w 838719"/>
              <a:gd name="connsiteY35-2482" fmla="*/ 865105 h 1029411"/>
              <a:gd name="connsiteX36-2483" fmla="*/ 519113 w 838719"/>
              <a:gd name="connsiteY36-2484" fmla="*/ 941305 h 1029411"/>
              <a:gd name="connsiteX37-2485" fmla="*/ 559594 w 838719"/>
              <a:gd name="connsiteY37-2486" fmla="*/ 991311 h 1029411"/>
              <a:gd name="connsiteX38-2487" fmla="*/ 569119 w 838719"/>
              <a:gd name="connsiteY38-2488" fmla="*/ 1000836 h 1029411"/>
              <a:gd name="connsiteX39-2489" fmla="*/ 464344 w 838719"/>
              <a:gd name="connsiteY39-2490" fmla="*/ 1029411 h 1029411"/>
              <a:gd name="connsiteX40-2491" fmla="*/ 340519 w 838719"/>
              <a:gd name="connsiteY40-2492" fmla="*/ 1029411 h 1029411"/>
              <a:gd name="connsiteX41-2493" fmla="*/ 283369 w 838719"/>
              <a:gd name="connsiteY41-2494" fmla="*/ 1010361 h 1029411"/>
              <a:gd name="connsiteX42-2495" fmla="*/ 350044 w 838719"/>
              <a:gd name="connsiteY42-2496" fmla="*/ 962736 h 1029411"/>
              <a:gd name="connsiteX43-2497" fmla="*/ 385763 w 838719"/>
              <a:gd name="connsiteY43-2498" fmla="*/ 817480 h 1029411"/>
              <a:gd name="connsiteX44-2499" fmla="*/ 388144 w 838719"/>
              <a:gd name="connsiteY44-2500" fmla="*/ 736518 h 1029411"/>
              <a:gd name="connsiteX45-2501" fmla="*/ 371475 w 838719"/>
              <a:gd name="connsiteY45-2502" fmla="*/ 705561 h 1029411"/>
              <a:gd name="connsiteX46-2503" fmla="*/ 347663 w 838719"/>
              <a:gd name="connsiteY46-2504" fmla="*/ 743661 h 1029411"/>
              <a:gd name="connsiteX47-2505" fmla="*/ 307182 w 838719"/>
              <a:gd name="connsiteY47-2506" fmla="*/ 719849 h 1029411"/>
              <a:gd name="connsiteX48-2507" fmla="*/ 266700 w 838719"/>
              <a:gd name="connsiteY48-2508" fmla="*/ 729374 h 1029411"/>
              <a:gd name="connsiteX49-2509" fmla="*/ 180975 w 838719"/>
              <a:gd name="connsiteY49-2510" fmla="*/ 776999 h 1029411"/>
              <a:gd name="connsiteX0-2511" fmla="*/ 180975 w 838200"/>
              <a:gd name="connsiteY0-2512" fmla="*/ 776999 h 1029411"/>
              <a:gd name="connsiteX1-2513" fmla="*/ 157163 w 838200"/>
              <a:gd name="connsiteY1-2514" fmla="*/ 731755 h 1029411"/>
              <a:gd name="connsiteX2-2515" fmla="*/ 107157 w 838200"/>
              <a:gd name="connsiteY2-2516" fmla="*/ 696036 h 1029411"/>
              <a:gd name="connsiteX3-2517" fmla="*/ 64294 w 838200"/>
              <a:gd name="connsiteY3-2518" fmla="*/ 676986 h 1029411"/>
              <a:gd name="connsiteX4-2519" fmla="*/ 33338 w 838200"/>
              <a:gd name="connsiteY4-2520" fmla="*/ 653174 h 1029411"/>
              <a:gd name="connsiteX5-2521" fmla="*/ 0 w 838200"/>
              <a:gd name="connsiteY5-2522" fmla="*/ 574593 h 1029411"/>
              <a:gd name="connsiteX6-2523" fmla="*/ 0 w 838200"/>
              <a:gd name="connsiteY6-2524" fmla="*/ 479343 h 1029411"/>
              <a:gd name="connsiteX7-2525" fmla="*/ 4763 w 838200"/>
              <a:gd name="connsiteY7-2526" fmla="*/ 446005 h 1029411"/>
              <a:gd name="connsiteX8-2527" fmla="*/ 21432 w 838200"/>
              <a:gd name="connsiteY8-2528" fmla="*/ 410286 h 1029411"/>
              <a:gd name="connsiteX9-2529" fmla="*/ 9525 w 838200"/>
              <a:gd name="connsiteY9-2530" fmla="*/ 345993 h 1029411"/>
              <a:gd name="connsiteX10-2531" fmla="*/ 54769 w 838200"/>
              <a:gd name="connsiteY10-2532" fmla="*/ 305511 h 1029411"/>
              <a:gd name="connsiteX11-2533" fmla="*/ 130969 w 838200"/>
              <a:gd name="connsiteY11-2534" fmla="*/ 300749 h 1029411"/>
              <a:gd name="connsiteX12-2535" fmla="*/ 145257 w 838200"/>
              <a:gd name="connsiteY12-2536" fmla="*/ 298368 h 1029411"/>
              <a:gd name="connsiteX13-2537" fmla="*/ 121444 w 838200"/>
              <a:gd name="connsiteY13-2538" fmla="*/ 243599 h 1029411"/>
              <a:gd name="connsiteX14-2539" fmla="*/ 142875 w 838200"/>
              <a:gd name="connsiteY14-2540" fmla="*/ 141205 h 1029411"/>
              <a:gd name="connsiteX15-2541" fmla="*/ 223838 w 838200"/>
              <a:gd name="connsiteY15-2542" fmla="*/ 45955 h 1029411"/>
              <a:gd name="connsiteX16-2543" fmla="*/ 359569 w 838200"/>
              <a:gd name="connsiteY16-2544" fmla="*/ 3093 h 1029411"/>
              <a:gd name="connsiteX17-2545" fmla="*/ 469107 w 838200"/>
              <a:gd name="connsiteY17-2546" fmla="*/ 10236 h 1029411"/>
              <a:gd name="connsiteX18-2547" fmla="*/ 547688 w 838200"/>
              <a:gd name="connsiteY18-2548" fmla="*/ 65006 h 1029411"/>
              <a:gd name="connsiteX19-2549" fmla="*/ 628650 w 838200"/>
              <a:gd name="connsiteY19-2550" fmla="*/ 134061 h 1029411"/>
              <a:gd name="connsiteX20-2551" fmla="*/ 692944 w 838200"/>
              <a:gd name="connsiteY20-2552" fmla="*/ 122155 h 1029411"/>
              <a:gd name="connsiteX21-2553" fmla="*/ 721519 w 838200"/>
              <a:gd name="connsiteY21-2554" fmla="*/ 215024 h 1029411"/>
              <a:gd name="connsiteX22-2555" fmla="*/ 697707 w 838200"/>
              <a:gd name="connsiteY22-2556" fmla="*/ 267411 h 1029411"/>
              <a:gd name="connsiteX23-2557" fmla="*/ 785813 w 838200"/>
              <a:gd name="connsiteY23-2558" fmla="*/ 288843 h 1029411"/>
              <a:gd name="connsiteX24-2559" fmla="*/ 809625 w 838200"/>
              <a:gd name="connsiteY24-2560" fmla="*/ 345993 h 1029411"/>
              <a:gd name="connsiteX25-2561" fmla="*/ 814388 w 838200"/>
              <a:gd name="connsiteY25-2562" fmla="*/ 424574 h 1029411"/>
              <a:gd name="connsiteX26-2563" fmla="*/ 838200 w 838200"/>
              <a:gd name="connsiteY26-2564" fmla="*/ 529349 h 1029411"/>
              <a:gd name="connsiteX27-2565" fmla="*/ 797719 w 838200"/>
              <a:gd name="connsiteY27-2566" fmla="*/ 641268 h 1029411"/>
              <a:gd name="connsiteX28-2567" fmla="*/ 742950 w 838200"/>
              <a:gd name="connsiteY28-2568" fmla="*/ 688893 h 1029411"/>
              <a:gd name="connsiteX29-2569" fmla="*/ 661988 w 838200"/>
              <a:gd name="connsiteY29-2570" fmla="*/ 681749 h 1029411"/>
              <a:gd name="connsiteX30-2571" fmla="*/ 604838 w 838200"/>
              <a:gd name="connsiteY30-2572" fmla="*/ 617455 h 1029411"/>
              <a:gd name="connsiteX31-2573" fmla="*/ 559594 w 838200"/>
              <a:gd name="connsiteY31-2574" fmla="*/ 679368 h 1029411"/>
              <a:gd name="connsiteX32-2575" fmla="*/ 514350 w 838200"/>
              <a:gd name="connsiteY32-2576" fmla="*/ 717468 h 1029411"/>
              <a:gd name="connsiteX33-2577" fmla="*/ 492919 w 838200"/>
              <a:gd name="connsiteY33-2578" fmla="*/ 781761 h 1029411"/>
              <a:gd name="connsiteX34-2579" fmla="*/ 495300 w 838200"/>
              <a:gd name="connsiteY34-2580" fmla="*/ 865105 h 1029411"/>
              <a:gd name="connsiteX35-2581" fmla="*/ 519113 w 838200"/>
              <a:gd name="connsiteY35-2582" fmla="*/ 941305 h 1029411"/>
              <a:gd name="connsiteX36-2583" fmla="*/ 559594 w 838200"/>
              <a:gd name="connsiteY36-2584" fmla="*/ 991311 h 1029411"/>
              <a:gd name="connsiteX37-2585" fmla="*/ 569119 w 838200"/>
              <a:gd name="connsiteY37-2586" fmla="*/ 1000836 h 1029411"/>
              <a:gd name="connsiteX38-2587" fmla="*/ 464344 w 838200"/>
              <a:gd name="connsiteY38-2588" fmla="*/ 1029411 h 1029411"/>
              <a:gd name="connsiteX39-2589" fmla="*/ 340519 w 838200"/>
              <a:gd name="connsiteY39-2590" fmla="*/ 1029411 h 1029411"/>
              <a:gd name="connsiteX40-2591" fmla="*/ 283369 w 838200"/>
              <a:gd name="connsiteY40-2592" fmla="*/ 1010361 h 1029411"/>
              <a:gd name="connsiteX41-2593" fmla="*/ 350044 w 838200"/>
              <a:gd name="connsiteY41-2594" fmla="*/ 962736 h 1029411"/>
              <a:gd name="connsiteX42-2595" fmla="*/ 385763 w 838200"/>
              <a:gd name="connsiteY42-2596" fmla="*/ 817480 h 1029411"/>
              <a:gd name="connsiteX43-2597" fmla="*/ 388144 w 838200"/>
              <a:gd name="connsiteY43-2598" fmla="*/ 736518 h 1029411"/>
              <a:gd name="connsiteX44-2599" fmla="*/ 371475 w 838200"/>
              <a:gd name="connsiteY44-2600" fmla="*/ 705561 h 1029411"/>
              <a:gd name="connsiteX45-2601" fmla="*/ 347663 w 838200"/>
              <a:gd name="connsiteY45-2602" fmla="*/ 743661 h 1029411"/>
              <a:gd name="connsiteX46-2603" fmla="*/ 307182 w 838200"/>
              <a:gd name="connsiteY46-2604" fmla="*/ 719849 h 1029411"/>
              <a:gd name="connsiteX47-2605" fmla="*/ 266700 w 838200"/>
              <a:gd name="connsiteY47-2606" fmla="*/ 729374 h 1029411"/>
              <a:gd name="connsiteX48-2607" fmla="*/ 180975 w 838200"/>
              <a:gd name="connsiteY48-2608" fmla="*/ 776999 h 1029411"/>
              <a:gd name="connsiteX0-2609" fmla="*/ 180975 w 838200"/>
              <a:gd name="connsiteY0-2610" fmla="*/ 776999 h 1029411"/>
              <a:gd name="connsiteX1-2611" fmla="*/ 157163 w 838200"/>
              <a:gd name="connsiteY1-2612" fmla="*/ 731755 h 1029411"/>
              <a:gd name="connsiteX2-2613" fmla="*/ 107157 w 838200"/>
              <a:gd name="connsiteY2-2614" fmla="*/ 696036 h 1029411"/>
              <a:gd name="connsiteX3-2615" fmla="*/ 64294 w 838200"/>
              <a:gd name="connsiteY3-2616" fmla="*/ 676986 h 1029411"/>
              <a:gd name="connsiteX4-2617" fmla="*/ 33338 w 838200"/>
              <a:gd name="connsiteY4-2618" fmla="*/ 653174 h 1029411"/>
              <a:gd name="connsiteX5-2619" fmla="*/ 0 w 838200"/>
              <a:gd name="connsiteY5-2620" fmla="*/ 574593 h 1029411"/>
              <a:gd name="connsiteX6-2621" fmla="*/ 0 w 838200"/>
              <a:gd name="connsiteY6-2622" fmla="*/ 479343 h 1029411"/>
              <a:gd name="connsiteX7-2623" fmla="*/ 4763 w 838200"/>
              <a:gd name="connsiteY7-2624" fmla="*/ 446005 h 1029411"/>
              <a:gd name="connsiteX8-2625" fmla="*/ 21432 w 838200"/>
              <a:gd name="connsiteY8-2626" fmla="*/ 410286 h 1029411"/>
              <a:gd name="connsiteX9-2627" fmla="*/ 9525 w 838200"/>
              <a:gd name="connsiteY9-2628" fmla="*/ 345993 h 1029411"/>
              <a:gd name="connsiteX10-2629" fmla="*/ 54769 w 838200"/>
              <a:gd name="connsiteY10-2630" fmla="*/ 305511 h 1029411"/>
              <a:gd name="connsiteX11-2631" fmla="*/ 130969 w 838200"/>
              <a:gd name="connsiteY11-2632" fmla="*/ 300749 h 1029411"/>
              <a:gd name="connsiteX12-2633" fmla="*/ 145257 w 838200"/>
              <a:gd name="connsiteY12-2634" fmla="*/ 298368 h 1029411"/>
              <a:gd name="connsiteX13-2635" fmla="*/ 121444 w 838200"/>
              <a:gd name="connsiteY13-2636" fmla="*/ 243599 h 1029411"/>
              <a:gd name="connsiteX14-2637" fmla="*/ 142875 w 838200"/>
              <a:gd name="connsiteY14-2638" fmla="*/ 141205 h 1029411"/>
              <a:gd name="connsiteX15-2639" fmla="*/ 223838 w 838200"/>
              <a:gd name="connsiteY15-2640" fmla="*/ 45955 h 1029411"/>
              <a:gd name="connsiteX16-2641" fmla="*/ 359569 w 838200"/>
              <a:gd name="connsiteY16-2642" fmla="*/ 3093 h 1029411"/>
              <a:gd name="connsiteX17-2643" fmla="*/ 469107 w 838200"/>
              <a:gd name="connsiteY17-2644" fmla="*/ 10236 h 1029411"/>
              <a:gd name="connsiteX18-2645" fmla="*/ 547688 w 838200"/>
              <a:gd name="connsiteY18-2646" fmla="*/ 65006 h 1029411"/>
              <a:gd name="connsiteX19-2647" fmla="*/ 628650 w 838200"/>
              <a:gd name="connsiteY19-2648" fmla="*/ 134061 h 1029411"/>
              <a:gd name="connsiteX20-2649" fmla="*/ 692944 w 838200"/>
              <a:gd name="connsiteY20-2650" fmla="*/ 122155 h 1029411"/>
              <a:gd name="connsiteX21-2651" fmla="*/ 721519 w 838200"/>
              <a:gd name="connsiteY21-2652" fmla="*/ 215024 h 1029411"/>
              <a:gd name="connsiteX22-2653" fmla="*/ 697707 w 838200"/>
              <a:gd name="connsiteY22-2654" fmla="*/ 267411 h 1029411"/>
              <a:gd name="connsiteX23-2655" fmla="*/ 785813 w 838200"/>
              <a:gd name="connsiteY23-2656" fmla="*/ 288843 h 1029411"/>
              <a:gd name="connsiteX24-2657" fmla="*/ 809625 w 838200"/>
              <a:gd name="connsiteY24-2658" fmla="*/ 345993 h 1029411"/>
              <a:gd name="connsiteX25-2659" fmla="*/ 814388 w 838200"/>
              <a:gd name="connsiteY25-2660" fmla="*/ 424574 h 1029411"/>
              <a:gd name="connsiteX26-2661" fmla="*/ 838200 w 838200"/>
              <a:gd name="connsiteY26-2662" fmla="*/ 529349 h 1029411"/>
              <a:gd name="connsiteX27-2663" fmla="*/ 797719 w 838200"/>
              <a:gd name="connsiteY27-2664" fmla="*/ 641268 h 1029411"/>
              <a:gd name="connsiteX28-2665" fmla="*/ 742950 w 838200"/>
              <a:gd name="connsiteY28-2666" fmla="*/ 688893 h 1029411"/>
              <a:gd name="connsiteX29-2667" fmla="*/ 661988 w 838200"/>
              <a:gd name="connsiteY29-2668" fmla="*/ 681749 h 1029411"/>
              <a:gd name="connsiteX30-2669" fmla="*/ 604838 w 838200"/>
              <a:gd name="connsiteY30-2670" fmla="*/ 617455 h 1029411"/>
              <a:gd name="connsiteX31-2671" fmla="*/ 559594 w 838200"/>
              <a:gd name="connsiteY31-2672" fmla="*/ 679368 h 1029411"/>
              <a:gd name="connsiteX32-2673" fmla="*/ 514350 w 838200"/>
              <a:gd name="connsiteY32-2674" fmla="*/ 717468 h 1029411"/>
              <a:gd name="connsiteX33-2675" fmla="*/ 492919 w 838200"/>
              <a:gd name="connsiteY33-2676" fmla="*/ 781761 h 1029411"/>
              <a:gd name="connsiteX34-2677" fmla="*/ 495300 w 838200"/>
              <a:gd name="connsiteY34-2678" fmla="*/ 865105 h 1029411"/>
              <a:gd name="connsiteX35-2679" fmla="*/ 519113 w 838200"/>
              <a:gd name="connsiteY35-2680" fmla="*/ 941305 h 1029411"/>
              <a:gd name="connsiteX36-2681" fmla="*/ 559594 w 838200"/>
              <a:gd name="connsiteY36-2682" fmla="*/ 991311 h 1029411"/>
              <a:gd name="connsiteX37-2683" fmla="*/ 569119 w 838200"/>
              <a:gd name="connsiteY37-2684" fmla="*/ 1000836 h 1029411"/>
              <a:gd name="connsiteX38-2685" fmla="*/ 464344 w 838200"/>
              <a:gd name="connsiteY38-2686" fmla="*/ 1029411 h 1029411"/>
              <a:gd name="connsiteX39-2687" fmla="*/ 340519 w 838200"/>
              <a:gd name="connsiteY39-2688" fmla="*/ 1029411 h 1029411"/>
              <a:gd name="connsiteX40-2689" fmla="*/ 283369 w 838200"/>
              <a:gd name="connsiteY40-2690" fmla="*/ 1010361 h 1029411"/>
              <a:gd name="connsiteX41-2691" fmla="*/ 350044 w 838200"/>
              <a:gd name="connsiteY41-2692" fmla="*/ 962736 h 1029411"/>
              <a:gd name="connsiteX42-2693" fmla="*/ 385763 w 838200"/>
              <a:gd name="connsiteY42-2694" fmla="*/ 817480 h 1029411"/>
              <a:gd name="connsiteX43-2695" fmla="*/ 388144 w 838200"/>
              <a:gd name="connsiteY43-2696" fmla="*/ 736518 h 1029411"/>
              <a:gd name="connsiteX44-2697" fmla="*/ 371475 w 838200"/>
              <a:gd name="connsiteY44-2698" fmla="*/ 705561 h 1029411"/>
              <a:gd name="connsiteX45-2699" fmla="*/ 347663 w 838200"/>
              <a:gd name="connsiteY45-2700" fmla="*/ 743661 h 1029411"/>
              <a:gd name="connsiteX46-2701" fmla="*/ 307182 w 838200"/>
              <a:gd name="connsiteY46-2702" fmla="*/ 719849 h 1029411"/>
              <a:gd name="connsiteX47-2703" fmla="*/ 266700 w 838200"/>
              <a:gd name="connsiteY47-2704" fmla="*/ 729374 h 1029411"/>
              <a:gd name="connsiteX48-2705" fmla="*/ 180975 w 838200"/>
              <a:gd name="connsiteY48-2706" fmla="*/ 776999 h 1029411"/>
              <a:gd name="connsiteX0-2707" fmla="*/ 180975 w 838502"/>
              <a:gd name="connsiteY0-2708" fmla="*/ 776999 h 1029411"/>
              <a:gd name="connsiteX1-2709" fmla="*/ 157163 w 838502"/>
              <a:gd name="connsiteY1-2710" fmla="*/ 731755 h 1029411"/>
              <a:gd name="connsiteX2-2711" fmla="*/ 107157 w 838502"/>
              <a:gd name="connsiteY2-2712" fmla="*/ 696036 h 1029411"/>
              <a:gd name="connsiteX3-2713" fmla="*/ 64294 w 838502"/>
              <a:gd name="connsiteY3-2714" fmla="*/ 676986 h 1029411"/>
              <a:gd name="connsiteX4-2715" fmla="*/ 33338 w 838502"/>
              <a:gd name="connsiteY4-2716" fmla="*/ 653174 h 1029411"/>
              <a:gd name="connsiteX5-2717" fmla="*/ 0 w 838502"/>
              <a:gd name="connsiteY5-2718" fmla="*/ 574593 h 1029411"/>
              <a:gd name="connsiteX6-2719" fmla="*/ 0 w 838502"/>
              <a:gd name="connsiteY6-2720" fmla="*/ 479343 h 1029411"/>
              <a:gd name="connsiteX7-2721" fmla="*/ 4763 w 838502"/>
              <a:gd name="connsiteY7-2722" fmla="*/ 446005 h 1029411"/>
              <a:gd name="connsiteX8-2723" fmla="*/ 21432 w 838502"/>
              <a:gd name="connsiteY8-2724" fmla="*/ 410286 h 1029411"/>
              <a:gd name="connsiteX9-2725" fmla="*/ 9525 w 838502"/>
              <a:gd name="connsiteY9-2726" fmla="*/ 345993 h 1029411"/>
              <a:gd name="connsiteX10-2727" fmla="*/ 54769 w 838502"/>
              <a:gd name="connsiteY10-2728" fmla="*/ 305511 h 1029411"/>
              <a:gd name="connsiteX11-2729" fmla="*/ 130969 w 838502"/>
              <a:gd name="connsiteY11-2730" fmla="*/ 300749 h 1029411"/>
              <a:gd name="connsiteX12-2731" fmla="*/ 145257 w 838502"/>
              <a:gd name="connsiteY12-2732" fmla="*/ 298368 h 1029411"/>
              <a:gd name="connsiteX13-2733" fmla="*/ 121444 w 838502"/>
              <a:gd name="connsiteY13-2734" fmla="*/ 243599 h 1029411"/>
              <a:gd name="connsiteX14-2735" fmla="*/ 142875 w 838502"/>
              <a:gd name="connsiteY14-2736" fmla="*/ 141205 h 1029411"/>
              <a:gd name="connsiteX15-2737" fmla="*/ 223838 w 838502"/>
              <a:gd name="connsiteY15-2738" fmla="*/ 45955 h 1029411"/>
              <a:gd name="connsiteX16-2739" fmla="*/ 359569 w 838502"/>
              <a:gd name="connsiteY16-2740" fmla="*/ 3093 h 1029411"/>
              <a:gd name="connsiteX17-2741" fmla="*/ 469107 w 838502"/>
              <a:gd name="connsiteY17-2742" fmla="*/ 10236 h 1029411"/>
              <a:gd name="connsiteX18-2743" fmla="*/ 547688 w 838502"/>
              <a:gd name="connsiteY18-2744" fmla="*/ 65006 h 1029411"/>
              <a:gd name="connsiteX19-2745" fmla="*/ 628650 w 838502"/>
              <a:gd name="connsiteY19-2746" fmla="*/ 134061 h 1029411"/>
              <a:gd name="connsiteX20-2747" fmla="*/ 692944 w 838502"/>
              <a:gd name="connsiteY20-2748" fmla="*/ 122155 h 1029411"/>
              <a:gd name="connsiteX21-2749" fmla="*/ 721519 w 838502"/>
              <a:gd name="connsiteY21-2750" fmla="*/ 215024 h 1029411"/>
              <a:gd name="connsiteX22-2751" fmla="*/ 697707 w 838502"/>
              <a:gd name="connsiteY22-2752" fmla="*/ 267411 h 1029411"/>
              <a:gd name="connsiteX23-2753" fmla="*/ 785813 w 838502"/>
              <a:gd name="connsiteY23-2754" fmla="*/ 288843 h 1029411"/>
              <a:gd name="connsiteX24-2755" fmla="*/ 809625 w 838502"/>
              <a:gd name="connsiteY24-2756" fmla="*/ 345993 h 1029411"/>
              <a:gd name="connsiteX25-2757" fmla="*/ 814388 w 838502"/>
              <a:gd name="connsiteY25-2758" fmla="*/ 424574 h 1029411"/>
              <a:gd name="connsiteX26-2759" fmla="*/ 838200 w 838502"/>
              <a:gd name="connsiteY26-2760" fmla="*/ 529349 h 1029411"/>
              <a:gd name="connsiteX27-2761" fmla="*/ 797719 w 838502"/>
              <a:gd name="connsiteY27-2762" fmla="*/ 641268 h 1029411"/>
              <a:gd name="connsiteX28-2763" fmla="*/ 742950 w 838502"/>
              <a:gd name="connsiteY28-2764" fmla="*/ 688893 h 1029411"/>
              <a:gd name="connsiteX29-2765" fmla="*/ 661988 w 838502"/>
              <a:gd name="connsiteY29-2766" fmla="*/ 681749 h 1029411"/>
              <a:gd name="connsiteX30-2767" fmla="*/ 604838 w 838502"/>
              <a:gd name="connsiteY30-2768" fmla="*/ 617455 h 1029411"/>
              <a:gd name="connsiteX31-2769" fmla="*/ 559594 w 838502"/>
              <a:gd name="connsiteY31-2770" fmla="*/ 679368 h 1029411"/>
              <a:gd name="connsiteX32-2771" fmla="*/ 514350 w 838502"/>
              <a:gd name="connsiteY32-2772" fmla="*/ 717468 h 1029411"/>
              <a:gd name="connsiteX33-2773" fmla="*/ 492919 w 838502"/>
              <a:gd name="connsiteY33-2774" fmla="*/ 781761 h 1029411"/>
              <a:gd name="connsiteX34-2775" fmla="*/ 495300 w 838502"/>
              <a:gd name="connsiteY34-2776" fmla="*/ 865105 h 1029411"/>
              <a:gd name="connsiteX35-2777" fmla="*/ 519113 w 838502"/>
              <a:gd name="connsiteY35-2778" fmla="*/ 941305 h 1029411"/>
              <a:gd name="connsiteX36-2779" fmla="*/ 559594 w 838502"/>
              <a:gd name="connsiteY36-2780" fmla="*/ 991311 h 1029411"/>
              <a:gd name="connsiteX37-2781" fmla="*/ 569119 w 838502"/>
              <a:gd name="connsiteY37-2782" fmla="*/ 1000836 h 1029411"/>
              <a:gd name="connsiteX38-2783" fmla="*/ 464344 w 838502"/>
              <a:gd name="connsiteY38-2784" fmla="*/ 1029411 h 1029411"/>
              <a:gd name="connsiteX39-2785" fmla="*/ 340519 w 838502"/>
              <a:gd name="connsiteY39-2786" fmla="*/ 1029411 h 1029411"/>
              <a:gd name="connsiteX40-2787" fmla="*/ 283369 w 838502"/>
              <a:gd name="connsiteY40-2788" fmla="*/ 1010361 h 1029411"/>
              <a:gd name="connsiteX41-2789" fmla="*/ 350044 w 838502"/>
              <a:gd name="connsiteY41-2790" fmla="*/ 962736 h 1029411"/>
              <a:gd name="connsiteX42-2791" fmla="*/ 385763 w 838502"/>
              <a:gd name="connsiteY42-2792" fmla="*/ 817480 h 1029411"/>
              <a:gd name="connsiteX43-2793" fmla="*/ 388144 w 838502"/>
              <a:gd name="connsiteY43-2794" fmla="*/ 736518 h 1029411"/>
              <a:gd name="connsiteX44-2795" fmla="*/ 371475 w 838502"/>
              <a:gd name="connsiteY44-2796" fmla="*/ 705561 h 1029411"/>
              <a:gd name="connsiteX45-2797" fmla="*/ 347663 w 838502"/>
              <a:gd name="connsiteY45-2798" fmla="*/ 743661 h 1029411"/>
              <a:gd name="connsiteX46-2799" fmla="*/ 307182 w 838502"/>
              <a:gd name="connsiteY46-2800" fmla="*/ 719849 h 1029411"/>
              <a:gd name="connsiteX47-2801" fmla="*/ 266700 w 838502"/>
              <a:gd name="connsiteY47-2802" fmla="*/ 729374 h 1029411"/>
              <a:gd name="connsiteX48-2803" fmla="*/ 180975 w 838502"/>
              <a:gd name="connsiteY48-2804" fmla="*/ 776999 h 1029411"/>
              <a:gd name="connsiteX0-2805" fmla="*/ 180975 w 838456"/>
              <a:gd name="connsiteY0-2806" fmla="*/ 776999 h 1029411"/>
              <a:gd name="connsiteX1-2807" fmla="*/ 157163 w 838456"/>
              <a:gd name="connsiteY1-2808" fmla="*/ 731755 h 1029411"/>
              <a:gd name="connsiteX2-2809" fmla="*/ 107157 w 838456"/>
              <a:gd name="connsiteY2-2810" fmla="*/ 696036 h 1029411"/>
              <a:gd name="connsiteX3-2811" fmla="*/ 64294 w 838456"/>
              <a:gd name="connsiteY3-2812" fmla="*/ 676986 h 1029411"/>
              <a:gd name="connsiteX4-2813" fmla="*/ 33338 w 838456"/>
              <a:gd name="connsiteY4-2814" fmla="*/ 653174 h 1029411"/>
              <a:gd name="connsiteX5-2815" fmla="*/ 0 w 838456"/>
              <a:gd name="connsiteY5-2816" fmla="*/ 574593 h 1029411"/>
              <a:gd name="connsiteX6-2817" fmla="*/ 0 w 838456"/>
              <a:gd name="connsiteY6-2818" fmla="*/ 479343 h 1029411"/>
              <a:gd name="connsiteX7-2819" fmla="*/ 4763 w 838456"/>
              <a:gd name="connsiteY7-2820" fmla="*/ 446005 h 1029411"/>
              <a:gd name="connsiteX8-2821" fmla="*/ 21432 w 838456"/>
              <a:gd name="connsiteY8-2822" fmla="*/ 410286 h 1029411"/>
              <a:gd name="connsiteX9-2823" fmla="*/ 9525 w 838456"/>
              <a:gd name="connsiteY9-2824" fmla="*/ 345993 h 1029411"/>
              <a:gd name="connsiteX10-2825" fmla="*/ 54769 w 838456"/>
              <a:gd name="connsiteY10-2826" fmla="*/ 305511 h 1029411"/>
              <a:gd name="connsiteX11-2827" fmla="*/ 130969 w 838456"/>
              <a:gd name="connsiteY11-2828" fmla="*/ 300749 h 1029411"/>
              <a:gd name="connsiteX12-2829" fmla="*/ 145257 w 838456"/>
              <a:gd name="connsiteY12-2830" fmla="*/ 298368 h 1029411"/>
              <a:gd name="connsiteX13-2831" fmla="*/ 121444 w 838456"/>
              <a:gd name="connsiteY13-2832" fmla="*/ 243599 h 1029411"/>
              <a:gd name="connsiteX14-2833" fmla="*/ 142875 w 838456"/>
              <a:gd name="connsiteY14-2834" fmla="*/ 141205 h 1029411"/>
              <a:gd name="connsiteX15-2835" fmla="*/ 223838 w 838456"/>
              <a:gd name="connsiteY15-2836" fmla="*/ 45955 h 1029411"/>
              <a:gd name="connsiteX16-2837" fmla="*/ 359569 w 838456"/>
              <a:gd name="connsiteY16-2838" fmla="*/ 3093 h 1029411"/>
              <a:gd name="connsiteX17-2839" fmla="*/ 469107 w 838456"/>
              <a:gd name="connsiteY17-2840" fmla="*/ 10236 h 1029411"/>
              <a:gd name="connsiteX18-2841" fmla="*/ 547688 w 838456"/>
              <a:gd name="connsiteY18-2842" fmla="*/ 65006 h 1029411"/>
              <a:gd name="connsiteX19-2843" fmla="*/ 628650 w 838456"/>
              <a:gd name="connsiteY19-2844" fmla="*/ 134061 h 1029411"/>
              <a:gd name="connsiteX20-2845" fmla="*/ 692944 w 838456"/>
              <a:gd name="connsiteY20-2846" fmla="*/ 122155 h 1029411"/>
              <a:gd name="connsiteX21-2847" fmla="*/ 721519 w 838456"/>
              <a:gd name="connsiteY21-2848" fmla="*/ 215024 h 1029411"/>
              <a:gd name="connsiteX22-2849" fmla="*/ 697707 w 838456"/>
              <a:gd name="connsiteY22-2850" fmla="*/ 267411 h 1029411"/>
              <a:gd name="connsiteX23-2851" fmla="*/ 785813 w 838456"/>
              <a:gd name="connsiteY23-2852" fmla="*/ 288843 h 1029411"/>
              <a:gd name="connsiteX24-2853" fmla="*/ 809625 w 838456"/>
              <a:gd name="connsiteY24-2854" fmla="*/ 345993 h 1029411"/>
              <a:gd name="connsiteX25-2855" fmla="*/ 814388 w 838456"/>
              <a:gd name="connsiteY25-2856" fmla="*/ 424574 h 1029411"/>
              <a:gd name="connsiteX26-2857" fmla="*/ 838200 w 838456"/>
              <a:gd name="connsiteY26-2858" fmla="*/ 529349 h 1029411"/>
              <a:gd name="connsiteX27-2859" fmla="*/ 797719 w 838456"/>
              <a:gd name="connsiteY27-2860" fmla="*/ 641268 h 1029411"/>
              <a:gd name="connsiteX28-2861" fmla="*/ 742950 w 838456"/>
              <a:gd name="connsiteY28-2862" fmla="*/ 688893 h 1029411"/>
              <a:gd name="connsiteX29-2863" fmla="*/ 661988 w 838456"/>
              <a:gd name="connsiteY29-2864" fmla="*/ 681749 h 1029411"/>
              <a:gd name="connsiteX30-2865" fmla="*/ 604838 w 838456"/>
              <a:gd name="connsiteY30-2866" fmla="*/ 617455 h 1029411"/>
              <a:gd name="connsiteX31-2867" fmla="*/ 559594 w 838456"/>
              <a:gd name="connsiteY31-2868" fmla="*/ 679368 h 1029411"/>
              <a:gd name="connsiteX32-2869" fmla="*/ 514350 w 838456"/>
              <a:gd name="connsiteY32-2870" fmla="*/ 717468 h 1029411"/>
              <a:gd name="connsiteX33-2871" fmla="*/ 492919 w 838456"/>
              <a:gd name="connsiteY33-2872" fmla="*/ 781761 h 1029411"/>
              <a:gd name="connsiteX34-2873" fmla="*/ 495300 w 838456"/>
              <a:gd name="connsiteY34-2874" fmla="*/ 865105 h 1029411"/>
              <a:gd name="connsiteX35-2875" fmla="*/ 519113 w 838456"/>
              <a:gd name="connsiteY35-2876" fmla="*/ 941305 h 1029411"/>
              <a:gd name="connsiteX36-2877" fmla="*/ 559594 w 838456"/>
              <a:gd name="connsiteY36-2878" fmla="*/ 991311 h 1029411"/>
              <a:gd name="connsiteX37-2879" fmla="*/ 569119 w 838456"/>
              <a:gd name="connsiteY37-2880" fmla="*/ 1000836 h 1029411"/>
              <a:gd name="connsiteX38-2881" fmla="*/ 464344 w 838456"/>
              <a:gd name="connsiteY38-2882" fmla="*/ 1029411 h 1029411"/>
              <a:gd name="connsiteX39-2883" fmla="*/ 340519 w 838456"/>
              <a:gd name="connsiteY39-2884" fmla="*/ 1029411 h 1029411"/>
              <a:gd name="connsiteX40-2885" fmla="*/ 283369 w 838456"/>
              <a:gd name="connsiteY40-2886" fmla="*/ 1010361 h 1029411"/>
              <a:gd name="connsiteX41-2887" fmla="*/ 350044 w 838456"/>
              <a:gd name="connsiteY41-2888" fmla="*/ 962736 h 1029411"/>
              <a:gd name="connsiteX42-2889" fmla="*/ 385763 w 838456"/>
              <a:gd name="connsiteY42-2890" fmla="*/ 817480 h 1029411"/>
              <a:gd name="connsiteX43-2891" fmla="*/ 388144 w 838456"/>
              <a:gd name="connsiteY43-2892" fmla="*/ 736518 h 1029411"/>
              <a:gd name="connsiteX44-2893" fmla="*/ 371475 w 838456"/>
              <a:gd name="connsiteY44-2894" fmla="*/ 705561 h 1029411"/>
              <a:gd name="connsiteX45-2895" fmla="*/ 347663 w 838456"/>
              <a:gd name="connsiteY45-2896" fmla="*/ 743661 h 1029411"/>
              <a:gd name="connsiteX46-2897" fmla="*/ 307182 w 838456"/>
              <a:gd name="connsiteY46-2898" fmla="*/ 719849 h 1029411"/>
              <a:gd name="connsiteX47-2899" fmla="*/ 266700 w 838456"/>
              <a:gd name="connsiteY47-2900" fmla="*/ 729374 h 1029411"/>
              <a:gd name="connsiteX48-2901" fmla="*/ 180975 w 838456"/>
              <a:gd name="connsiteY48-2902" fmla="*/ 776999 h 1029411"/>
              <a:gd name="connsiteX0-2903" fmla="*/ 180975 w 836089"/>
              <a:gd name="connsiteY0-2904" fmla="*/ 776999 h 1029411"/>
              <a:gd name="connsiteX1-2905" fmla="*/ 157163 w 836089"/>
              <a:gd name="connsiteY1-2906" fmla="*/ 731755 h 1029411"/>
              <a:gd name="connsiteX2-2907" fmla="*/ 107157 w 836089"/>
              <a:gd name="connsiteY2-2908" fmla="*/ 696036 h 1029411"/>
              <a:gd name="connsiteX3-2909" fmla="*/ 64294 w 836089"/>
              <a:gd name="connsiteY3-2910" fmla="*/ 676986 h 1029411"/>
              <a:gd name="connsiteX4-2911" fmla="*/ 33338 w 836089"/>
              <a:gd name="connsiteY4-2912" fmla="*/ 653174 h 1029411"/>
              <a:gd name="connsiteX5-2913" fmla="*/ 0 w 836089"/>
              <a:gd name="connsiteY5-2914" fmla="*/ 574593 h 1029411"/>
              <a:gd name="connsiteX6-2915" fmla="*/ 0 w 836089"/>
              <a:gd name="connsiteY6-2916" fmla="*/ 479343 h 1029411"/>
              <a:gd name="connsiteX7-2917" fmla="*/ 4763 w 836089"/>
              <a:gd name="connsiteY7-2918" fmla="*/ 446005 h 1029411"/>
              <a:gd name="connsiteX8-2919" fmla="*/ 21432 w 836089"/>
              <a:gd name="connsiteY8-2920" fmla="*/ 410286 h 1029411"/>
              <a:gd name="connsiteX9-2921" fmla="*/ 9525 w 836089"/>
              <a:gd name="connsiteY9-2922" fmla="*/ 345993 h 1029411"/>
              <a:gd name="connsiteX10-2923" fmla="*/ 54769 w 836089"/>
              <a:gd name="connsiteY10-2924" fmla="*/ 305511 h 1029411"/>
              <a:gd name="connsiteX11-2925" fmla="*/ 130969 w 836089"/>
              <a:gd name="connsiteY11-2926" fmla="*/ 300749 h 1029411"/>
              <a:gd name="connsiteX12-2927" fmla="*/ 145257 w 836089"/>
              <a:gd name="connsiteY12-2928" fmla="*/ 298368 h 1029411"/>
              <a:gd name="connsiteX13-2929" fmla="*/ 121444 w 836089"/>
              <a:gd name="connsiteY13-2930" fmla="*/ 243599 h 1029411"/>
              <a:gd name="connsiteX14-2931" fmla="*/ 142875 w 836089"/>
              <a:gd name="connsiteY14-2932" fmla="*/ 141205 h 1029411"/>
              <a:gd name="connsiteX15-2933" fmla="*/ 223838 w 836089"/>
              <a:gd name="connsiteY15-2934" fmla="*/ 45955 h 1029411"/>
              <a:gd name="connsiteX16-2935" fmla="*/ 359569 w 836089"/>
              <a:gd name="connsiteY16-2936" fmla="*/ 3093 h 1029411"/>
              <a:gd name="connsiteX17-2937" fmla="*/ 469107 w 836089"/>
              <a:gd name="connsiteY17-2938" fmla="*/ 10236 h 1029411"/>
              <a:gd name="connsiteX18-2939" fmla="*/ 547688 w 836089"/>
              <a:gd name="connsiteY18-2940" fmla="*/ 65006 h 1029411"/>
              <a:gd name="connsiteX19-2941" fmla="*/ 628650 w 836089"/>
              <a:gd name="connsiteY19-2942" fmla="*/ 134061 h 1029411"/>
              <a:gd name="connsiteX20-2943" fmla="*/ 692944 w 836089"/>
              <a:gd name="connsiteY20-2944" fmla="*/ 122155 h 1029411"/>
              <a:gd name="connsiteX21-2945" fmla="*/ 721519 w 836089"/>
              <a:gd name="connsiteY21-2946" fmla="*/ 215024 h 1029411"/>
              <a:gd name="connsiteX22-2947" fmla="*/ 697707 w 836089"/>
              <a:gd name="connsiteY22-2948" fmla="*/ 267411 h 1029411"/>
              <a:gd name="connsiteX23-2949" fmla="*/ 785813 w 836089"/>
              <a:gd name="connsiteY23-2950" fmla="*/ 288843 h 1029411"/>
              <a:gd name="connsiteX24-2951" fmla="*/ 809625 w 836089"/>
              <a:gd name="connsiteY24-2952" fmla="*/ 345993 h 1029411"/>
              <a:gd name="connsiteX25-2953" fmla="*/ 814388 w 836089"/>
              <a:gd name="connsiteY25-2954" fmla="*/ 424574 h 1029411"/>
              <a:gd name="connsiteX26-2955" fmla="*/ 835819 w 836089"/>
              <a:gd name="connsiteY26-2956" fmla="*/ 526968 h 1029411"/>
              <a:gd name="connsiteX27-2957" fmla="*/ 797719 w 836089"/>
              <a:gd name="connsiteY27-2958" fmla="*/ 641268 h 1029411"/>
              <a:gd name="connsiteX28-2959" fmla="*/ 742950 w 836089"/>
              <a:gd name="connsiteY28-2960" fmla="*/ 688893 h 1029411"/>
              <a:gd name="connsiteX29-2961" fmla="*/ 661988 w 836089"/>
              <a:gd name="connsiteY29-2962" fmla="*/ 681749 h 1029411"/>
              <a:gd name="connsiteX30-2963" fmla="*/ 604838 w 836089"/>
              <a:gd name="connsiteY30-2964" fmla="*/ 617455 h 1029411"/>
              <a:gd name="connsiteX31-2965" fmla="*/ 559594 w 836089"/>
              <a:gd name="connsiteY31-2966" fmla="*/ 679368 h 1029411"/>
              <a:gd name="connsiteX32-2967" fmla="*/ 514350 w 836089"/>
              <a:gd name="connsiteY32-2968" fmla="*/ 717468 h 1029411"/>
              <a:gd name="connsiteX33-2969" fmla="*/ 492919 w 836089"/>
              <a:gd name="connsiteY33-2970" fmla="*/ 781761 h 1029411"/>
              <a:gd name="connsiteX34-2971" fmla="*/ 495300 w 836089"/>
              <a:gd name="connsiteY34-2972" fmla="*/ 865105 h 1029411"/>
              <a:gd name="connsiteX35-2973" fmla="*/ 519113 w 836089"/>
              <a:gd name="connsiteY35-2974" fmla="*/ 941305 h 1029411"/>
              <a:gd name="connsiteX36-2975" fmla="*/ 559594 w 836089"/>
              <a:gd name="connsiteY36-2976" fmla="*/ 991311 h 1029411"/>
              <a:gd name="connsiteX37-2977" fmla="*/ 569119 w 836089"/>
              <a:gd name="connsiteY37-2978" fmla="*/ 1000836 h 1029411"/>
              <a:gd name="connsiteX38-2979" fmla="*/ 464344 w 836089"/>
              <a:gd name="connsiteY38-2980" fmla="*/ 1029411 h 1029411"/>
              <a:gd name="connsiteX39-2981" fmla="*/ 340519 w 836089"/>
              <a:gd name="connsiteY39-2982" fmla="*/ 1029411 h 1029411"/>
              <a:gd name="connsiteX40-2983" fmla="*/ 283369 w 836089"/>
              <a:gd name="connsiteY40-2984" fmla="*/ 1010361 h 1029411"/>
              <a:gd name="connsiteX41-2985" fmla="*/ 350044 w 836089"/>
              <a:gd name="connsiteY41-2986" fmla="*/ 962736 h 1029411"/>
              <a:gd name="connsiteX42-2987" fmla="*/ 385763 w 836089"/>
              <a:gd name="connsiteY42-2988" fmla="*/ 817480 h 1029411"/>
              <a:gd name="connsiteX43-2989" fmla="*/ 388144 w 836089"/>
              <a:gd name="connsiteY43-2990" fmla="*/ 736518 h 1029411"/>
              <a:gd name="connsiteX44-2991" fmla="*/ 371475 w 836089"/>
              <a:gd name="connsiteY44-2992" fmla="*/ 705561 h 1029411"/>
              <a:gd name="connsiteX45-2993" fmla="*/ 347663 w 836089"/>
              <a:gd name="connsiteY45-2994" fmla="*/ 743661 h 1029411"/>
              <a:gd name="connsiteX46-2995" fmla="*/ 307182 w 836089"/>
              <a:gd name="connsiteY46-2996" fmla="*/ 719849 h 1029411"/>
              <a:gd name="connsiteX47-2997" fmla="*/ 266700 w 836089"/>
              <a:gd name="connsiteY47-2998" fmla="*/ 729374 h 1029411"/>
              <a:gd name="connsiteX48-2999" fmla="*/ 180975 w 836089"/>
              <a:gd name="connsiteY48-3000" fmla="*/ 776999 h 1029411"/>
              <a:gd name="connsiteX0-3001" fmla="*/ 180975 w 836089"/>
              <a:gd name="connsiteY0-3002" fmla="*/ 776999 h 1029411"/>
              <a:gd name="connsiteX1-3003" fmla="*/ 157163 w 836089"/>
              <a:gd name="connsiteY1-3004" fmla="*/ 731755 h 1029411"/>
              <a:gd name="connsiteX2-3005" fmla="*/ 107157 w 836089"/>
              <a:gd name="connsiteY2-3006" fmla="*/ 696036 h 1029411"/>
              <a:gd name="connsiteX3-3007" fmla="*/ 64294 w 836089"/>
              <a:gd name="connsiteY3-3008" fmla="*/ 676986 h 1029411"/>
              <a:gd name="connsiteX4-3009" fmla="*/ 33338 w 836089"/>
              <a:gd name="connsiteY4-3010" fmla="*/ 653174 h 1029411"/>
              <a:gd name="connsiteX5-3011" fmla="*/ 0 w 836089"/>
              <a:gd name="connsiteY5-3012" fmla="*/ 574593 h 1029411"/>
              <a:gd name="connsiteX6-3013" fmla="*/ 0 w 836089"/>
              <a:gd name="connsiteY6-3014" fmla="*/ 479343 h 1029411"/>
              <a:gd name="connsiteX7-3015" fmla="*/ 4763 w 836089"/>
              <a:gd name="connsiteY7-3016" fmla="*/ 446005 h 1029411"/>
              <a:gd name="connsiteX8-3017" fmla="*/ 21432 w 836089"/>
              <a:gd name="connsiteY8-3018" fmla="*/ 410286 h 1029411"/>
              <a:gd name="connsiteX9-3019" fmla="*/ 9525 w 836089"/>
              <a:gd name="connsiteY9-3020" fmla="*/ 345993 h 1029411"/>
              <a:gd name="connsiteX10-3021" fmla="*/ 54769 w 836089"/>
              <a:gd name="connsiteY10-3022" fmla="*/ 305511 h 1029411"/>
              <a:gd name="connsiteX11-3023" fmla="*/ 130969 w 836089"/>
              <a:gd name="connsiteY11-3024" fmla="*/ 300749 h 1029411"/>
              <a:gd name="connsiteX12-3025" fmla="*/ 145257 w 836089"/>
              <a:gd name="connsiteY12-3026" fmla="*/ 298368 h 1029411"/>
              <a:gd name="connsiteX13-3027" fmla="*/ 121444 w 836089"/>
              <a:gd name="connsiteY13-3028" fmla="*/ 243599 h 1029411"/>
              <a:gd name="connsiteX14-3029" fmla="*/ 142875 w 836089"/>
              <a:gd name="connsiteY14-3030" fmla="*/ 141205 h 1029411"/>
              <a:gd name="connsiteX15-3031" fmla="*/ 223838 w 836089"/>
              <a:gd name="connsiteY15-3032" fmla="*/ 45955 h 1029411"/>
              <a:gd name="connsiteX16-3033" fmla="*/ 359569 w 836089"/>
              <a:gd name="connsiteY16-3034" fmla="*/ 3093 h 1029411"/>
              <a:gd name="connsiteX17-3035" fmla="*/ 469107 w 836089"/>
              <a:gd name="connsiteY17-3036" fmla="*/ 10236 h 1029411"/>
              <a:gd name="connsiteX18-3037" fmla="*/ 547688 w 836089"/>
              <a:gd name="connsiteY18-3038" fmla="*/ 65006 h 1029411"/>
              <a:gd name="connsiteX19-3039" fmla="*/ 628650 w 836089"/>
              <a:gd name="connsiteY19-3040" fmla="*/ 134061 h 1029411"/>
              <a:gd name="connsiteX20-3041" fmla="*/ 692944 w 836089"/>
              <a:gd name="connsiteY20-3042" fmla="*/ 122155 h 1029411"/>
              <a:gd name="connsiteX21-3043" fmla="*/ 721519 w 836089"/>
              <a:gd name="connsiteY21-3044" fmla="*/ 215024 h 1029411"/>
              <a:gd name="connsiteX22-3045" fmla="*/ 697707 w 836089"/>
              <a:gd name="connsiteY22-3046" fmla="*/ 267411 h 1029411"/>
              <a:gd name="connsiteX23-3047" fmla="*/ 785813 w 836089"/>
              <a:gd name="connsiteY23-3048" fmla="*/ 288843 h 1029411"/>
              <a:gd name="connsiteX24-3049" fmla="*/ 809625 w 836089"/>
              <a:gd name="connsiteY24-3050" fmla="*/ 345993 h 1029411"/>
              <a:gd name="connsiteX25-3051" fmla="*/ 814388 w 836089"/>
              <a:gd name="connsiteY25-3052" fmla="*/ 424574 h 1029411"/>
              <a:gd name="connsiteX26-3053" fmla="*/ 835819 w 836089"/>
              <a:gd name="connsiteY26-3054" fmla="*/ 526968 h 1029411"/>
              <a:gd name="connsiteX27-3055" fmla="*/ 795338 w 836089"/>
              <a:gd name="connsiteY27-3056" fmla="*/ 646031 h 1029411"/>
              <a:gd name="connsiteX28-3057" fmla="*/ 742950 w 836089"/>
              <a:gd name="connsiteY28-3058" fmla="*/ 688893 h 1029411"/>
              <a:gd name="connsiteX29-3059" fmla="*/ 661988 w 836089"/>
              <a:gd name="connsiteY29-3060" fmla="*/ 681749 h 1029411"/>
              <a:gd name="connsiteX30-3061" fmla="*/ 604838 w 836089"/>
              <a:gd name="connsiteY30-3062" fmla="*/ 617455 h 1029411"/>
              <a:gd name="connsiteX31-3063" fmla="*/ 559594 w 836089"/>
              <a:gd name="connsiteY31-3064" fmla="*/ 679368 h 1029411"/>
              <a:gd name="connsiteX32-3065" fmla="*/ 514350 w 836089"/>
              <a:gd name="connsiteY32-3066" fmla="*/ 717468 h 1029411"/>
              <a:gd name="connsiteX33-3067" fmla="*/ 492919 w 836089"/>
              <a:gd name="connsiteY33-3068" fmla="*/ 781761 h 1029411"/>
              <a:gd name="connsiteX34-3069" fmla="*/ 495300 w 836089"/>
              <a:gd name="connsiteY34-3070" fmla="*/ 865105 h 1029411"/>
              <a:gd name="connsiteX35-3071" fmla="*/ 519113 w 836089"/>
              <a:gd name="connsiteY35-3072" fmla="*/ 941305 h 1029411"/>
              <a:gd name="connsiteX36-3073" fmla="*/ 559594 w 836089"/>
              <a:gd name="connsiteY36-3074" fmla="*/ 991311 h 1029411"/>
              <a:gd name="connsiteX37-3075" fmla="*/ 569119 w 836089"/>
              <a:gd name="connsiteY37-3076" fmla="*/ 1000836 h 1029411"/>
              <a:gd name="connsiteX38-3077" fmla="*/ 464344 w 836089"/>
              <a:gd name="connsiteY38-3078" fmla="*/ 1029411 h 1029411"/>
              <a:gd name="connsiteX39-3079" fmla="*/ 340519 w 836089"/>
              <a:gd name="connsiteY39-3080" fmla="*/ 1029411 h 1029411"/>
              <a:gd name="connsiteX40-3081" fmla="*/ 283369 w 836089"/>
              <a:gd name="connsiteY40-3082" fmla="*/ 1010361 h 1029411"/>
              <a:gd name="connsiteX41-3083" fmla="*/ 350044 w 836089"/>
              <a:gd name="connsiteY41-3084" fmla="*/ 962736 h 1029411"/>
              <a:gd name="connsiteX42-3085" fmla="*/ 385763 w 836089"/>
              <a:gd name="connsiteY42-3086" fmla="*/ 817480 h 1029411"/>
              <a:gd name="connsiteX43-3087" fmla="*/ 388144 w 836089"/>
              <a:gd name="connsiteY43-3088" fmla="*/ 736518 h 1029411"/>
              <a:gd name="connsiteX44-3089" fmla="*/ 371475 w 836089"/>
              <a:gd name="connsiteY44-3090" fmla="*/ 705561 h 1029411"/>
              <a:gd name="connsiteX45-3091" fmla="*/ 347663 w 836089"/>
              <a:gd name="connsiteY45-3092" fmla="*/ 743661 h 1029411"/>
              <a:gd name="connsiteX46-3093" fmla="*/ 307182 w 836089"/>
              <a:gd name="connsiteY46-3094" fmla="*/ 719849 h 1029411"/>
              <a:gd name="connsiteX47-3095" fmla="*/ 266700 w 836089"/>
              <a:gd name="connsiteY47-3096" fmla="*/ 729374 h 1029411"/>
              <a:gd name="connsiteX48-3097" fmla="*/ 180975 w 836089"/>
              <a:gd name="connsiteY48-3098" fmla="*/ 776999 h 1029411"/>
              <a:gd name="connsiteX0-3099" fmla="*/ 180975 w 836089"/>
              <a:gd name="connsiteY0-3100" fmla="*/ 776999 h 1029411"/>
              <a:gd name="connsiteX1-3101" fmla="*/ 157163 w 836089"/>
              <a:gd name="connsiteY1-3102" fmla="*/ 731755 h 1029411"/>
              <a:gd name="connsiteX2-3103" fmla="*/ 107157 w 836089"/>
              <a:gd name="connsiteY2-3104" fmla="*/ 696036 h 1029411"/>
              <a:gd name="connsiteX3-3105" fmla="*/ 64294 w 836089"/>
              <a:gd name="connsiteY3-3106" fmla="*/ 676986 h 1029411"/>
              <a:gd name="connsiteX4-3107" fmla="*/ 33338 w 836089"/>
              <a:gd name="connsiteY4-3108" fmla="*/ 653174 h 1029411"/>
              <a:gd name="connsiteX5-3109" fmla="*/ 0 w 836089"/>
              <a:gd name="connsiteY5-3110" fmla="*/ 574593 h 1029411"/>
              <a:gd name="connsiteX6-3111" fmla="*/ 0 w 836089"/>
              <a:gd name="connsiteY6-3112" fmla="*/ 479343 h 1029411"/>
              <a:gd name="connsiteX7-3113" fmla="*/ 4763 w 836089"/>
              <a:gd name="connsiteY7-3114" fmla="*/ 446005 h 1029411"/>
              <a:gd name="connsiteX8-3115" fmla="*/ 21432 w 836089"/>
              <a:gd name="connsiteY8-3116" fmla="*/ 410286 h 1029411"/>
              <a:gd name="connsiteX9-3117" fmla="*/ 9525 w 836089"/>
              <a:gd name="connsiteY9-3118" fmla="*/ 345993 h 1029411"/>
              <a:gd name="connsiteX10-3119" fmla="*/ 54769 w 836089"/>
              <a:gd name="connsiteY10-3120" fmla="*/ 305511 h 1029411"/>
              <a:gd name="connsiteX11-3121" fmla="*/ 130969 w 836089"/>
              <a:gd name="connsiteY11-3122" fmla="*/ 300749 h 1029411"/>
              <a:gd name="connsiteX12-3123" fmla="*/ 145257 w 836089"/>
              <a:gd name="connsiteY12-3124" fmla="*/ 298368 h 1029411"/>
              <a:gd name="connsiteX13-3125" fmla="*/ 121444 w 836089"/>
              <a:gd name="connsiteY13-3126" fmla="*/ 243599 h 1029411"/>
              <a:gd name="connsiteX14-3127" fmla="*/ 142875 w 836089"/>
              <a:gd name="connsiteY14-3128" fmla="*/ 141205 h 1029411"/>
              <a:gd name="connsiteX15-3129" fmla="*/ 223838 w 836089"/>
              <a:gd name="connsiteY15-3130" fmla="*/ 45955 h 1029411"/>
              <a:gd name="connsiteX16-3131" fmla="*/ 359569 w 836089"/>
              <a:gd name="connsiteY16-3132" fmla="*/ 3093 h 1029411"/>
              <a:gd name="connsiteX17-3133" fmla="*/ 469107 w 836089"/>
              <a:gd name="connsiteY17-3134" fmla="*/ 10236 h 1029411"/>
              <a:gd name="connsiteX18-3135" fmla="*/ 547688 w 836089"/>
              <a:gd name="connsiteY18-3136" fmla="*/ 65006 h 1029411"/>
              <a:gd name="connsiteX19-3137" fmla="*/ 628650 w 836089"/>
              <a:gd name="connsiteY19-3138" fmla="*/ 134061 h 1029411"/>
              <a:gd name="connsiteX20-3139" fmla="*/ 692944 w 836089"/>
              <a:gd name="connsiteY20-3140" fmla="*/ 122155 h 1029411"/>
              <a:gd name="connsiteX21-3141" fmla="*/ 721519 w 836089"/>
              <a:gd name="connsiteY21-3142" fmla="*/ 215024 h 1029411"/>
              <a:gd name="connsiteX22-3143" fmla="*/ 697707 w 836089"/>
              <a:gd name="connsiteY22-3144" fmla="*/ 267411 h 1029411"/>
              <a:gd name="connsiteX23-3145" fmla="*/ 785813 w 836089"/>
              <a:gd name="connsiteY23-3146" fmla="*/ 288843 h 1029411"/>
              <a:gd name="connsiteX24-3147" fmla="*/ 809625 w 836089"/>
              <a:gd name="connsiteY24-3148" fmla="*/ 345993 h 1029411"/>
              <a:gd name="connsiteX25-3149" fmla="*/ 814388 w 836089"/>
              <a:gd name="connsiteY25-3150" fmla="*/ 424574 h 1029411"/>
              <a:gd name="connsiteX26-3151" fmla="*/ 835819 w 836089"/>
              <a:gd name="connsiteY26-3152" fmla="*/ 526968 h 1029411"/>
              <a:gd name="connsiteX27-3153" fmla="*/ 795338 w 836089"/>
              <a:gd name="connsiteY27-3154" fmla="*/ 646031 h 1029411"/>
              <a:gd name="connsiteX28-3155" fmla="*/ 742950 w 836089"/>
              <a:gd name="connsiteY28-3156" fmla="*/ 688893 h 1029411"/>
              <a:gd name="connsiteX29-3157" fmla="*/ 661988 w 836089"/>
              <a:gd name="connsiteY29-3158" fmla="*/ 681749 h 1029411"/>
              <a:gd name="connsiteX30-3159" fmla="*/ 604838 w 836089"/>
              <a:gd name="connsiteY30-3160" fmla="*/ 617455 h 1029411"/>
              <a:gd name="connsiteX31-3161" fmla="*/ 559594 w 836089"/>
              <a:gd name="connsiteY31-3162" fmla="*/ 679368 h 1029411"/>
              <a:gd name="connsiteX32-3163" fmla="*/ 514350 w 836089"/>
              <a:gd name="connsiteY32-3164" fmla="*/ 717468 h 1029411"/>
              <a:gd name="connsiteX33-3165" fmla="*/ 492919 w 836089"/>
              <a:gd name="connsiteY33-3166" fmla="*/ 781761 h 1029411"/>
              <a:gd name="connsiteX34-3167" fmla="*/ 495300 w 836089"/>
              <a:gd name="connsiteY34-3168" fmla="*/ 865105 h 1029411"/>
              <a:gd name="connsiteX35-3169" fmla="*/ 519113 w 836089"/>
              <a:gd name="connsiteY35-3170" fmla="*/ 941305 h 1029411"/>
              <a:gd name="connsiteX36-3171" fmla="*/ 559594 w 836089"/>
              <a:gd name="connsiteY36-3172" fmla="*/ 991311 h 1029411"/>
              <a:gd name="connsiteX37-3173" fmla="*/ 569119 w 836089"/>
              <a:gd name="connsiteY37-3174" fmla="*/ 1000836 h 1029411"/>
              <a:gd name="connsiteX38-3175" fmla="*/ 464344 w 836089"/>
              <a:gd name="connsiteY38-3176" fmla="*/ 1029411 h 1029411"/>
              <a:gd name="connsiteX39-3177" fmla="*/ 340519 w 836089"/>
              <a:gd name="connsiteY39-3178" fmla="*/ 1029411 h 1029411"/>
              <a:gd name="connsiteX40-3179" fmla="*/ 283369 w 836089"/>
              <a:gd name="connsiteY40-3180" fmla="*/ 1010361 h 1029411"/>
              <a:gd name="connsiteX41-3181" fmla="*/ 350044 w 836089"/>
              <a:gd name="connsiteY41-3182" fmla="*/ 962736 h 1029411"/>
              <a:gd name="connsiteX42-3183" fmla="*/ 385763 w 836089"/>
              <a:gd name="connsiteY42-3184" fmla="*/ 817480 h 1029411"/>
              <a:gd name="connsiteX43-3185" fmla="*/ 388144 w 836089"/>
              <a:gd name="connsiteY43-3186" fmla="*/ 736518 h 1029411"/>
              <a:gd name="connsiteX44-3187" fmla="*/ 371475 w 836089"/>
              <a:gd name="connsiteY44-3188" fmla="*/ 705561 h 1029411"/>
              <a:gd name="connsiteX45-3189" fmla="*/ 347663 w 836089"/>
              <a:gd name="connsiteY45-3190" fmla="*/ 743661 h 1029411"/>
              <a:gd name="connsiteX46-3191" fmla="*/ 307182 w 836089"/>
              <a:gd name="connsiteY46-3192" fmla="*/ 719849 h 1029411"/>
              <a:gd name="connsiteX47-3193" fmla="*/ 266700 w 836089"/>
              <a:gd name="connsiteY47-3194" fmla="*/ 729374 h 1029411"/>
              <a:gd name="connsiteX48-3195" fmla="*/ 180975 w 836089"/>
              <a:gd name="connsiteY48-3196" fmla="*/ 776999 h 1029411"/>
              <a:gd name="connsiteX0-3197" fmla="*/ 180975 w 836089"/>
              <a:gd name="connsiteY0-3198" fmla="*/ 776999 h 1029411"/>
              <a:gd name="connsiteX1-3199" fmla="*/ 157163 w 836089"/>
              <a:gd name="connsiteY1-3200" fmla="*/ 731755 h 1029411"/>
              <a:gd name="connsiteX2-3201" fmla="*/ 107157 w 836089"/>
              <a:gd name="connsiteY2-3202" fmla="*/ 696036 h 1029411"/>
              <a:gd name="connsiteX3-3203" fmla="*/ 64294 w 836089"/>
              <a:gd name="connsiteY3-3204" fmla="*/ 676986 h 1029411"/>
              <a:gd name="connsiteX4-3205" fmla="*/ 33338 w 836089"/>
              <a:gd name="connsiteY4-3206" fmla="*/ 653174 h 1029411"/>
              <a:gd name="connsiteX5-3207" fmla="*/ 0 w 836089"/>
              <a:gd name="connsiteY5-3208" fmla="*/ 574593 h 1029411"/>
              <a:gd name="connsiteX6-3209" fmla="*/ 0 w 836089"/>
              <a:gd name="connsiteY6-3210" fmla="*/ 479343 h 1029411"/>
              <a:gd name="connsiteX7-3211" fmla="*/ 4763 w 836089"/>
              <a:gd name="connsiteY7-3212" fmla="*/ 446005 h 1029411"/>
              <a:gd name="connsiteX8-3213" fmla="*/ 21432 w 836089"/>
              <a:gd name="connsiteY8-3214" fmla="*/ 410286 h 1029411"/>
              <a:gd name="connsiteX9-3215" fmla="*/ 9525 w 836089"/>
              <a:gd name="connsiteY9-3216" fmla="*/ 345993 h 1029411"/>
              <a:gd name="connsiteX10-3217" fmla="*/ 54769 w 836089"/>
              <a:gd name="connsiteY10-3218" fmla="*/ 305511 h 1029411"/>
              <a:gd name="connsiteX11-3219" fmla="*/ 130969 w 836089"/>
              <a:gd name="connsiteY11-3220" fmla="*/ 300749 h 1029411"/>
              <a:gd name="connsiteX12-3221" fmla="*/ 145257 w 836089"/>
              <a:gd name="connsiteY12-3222" fmla="*/ 298368 h 1029411"/>
              <a:gd name="connsiteX13-3223" fmla="*/ 121444 w 836089"/>
              <a:gd name="connsiteY13-3224" fmla="*/ 243599 h 1029411"/>
              <a:gd name="connsiteX14-3225" fmla="*/ 142875 w 836089"/>
              <a:gd name="connsiteY14-3226" fmla="*/ 141205 h 1029411"/>
              <a:gd name="connsiteX15-3227" fmla="*/ 223838 w 836089"/>
              <a:gd name="connsiteY15-3228" fmla="*/ 45955 h 1029411"/>
              <a:gd name="connsiteX16-3229" fmla="*/ 359569 w 836089"/>
              <a:gd name="connsiteY16-3230" fmla="*/ 3093 h 1029411"/>
              <a:gd name="connsiteX17-3231" fmla="*/ 469107 w 836089"/>
              <a:gd name="connsiteY17-3232" fmla="*/ 10236 h 1029411"/>
              <a:gd name="connsiteX18-3233" fmla="*/ 547688 w 836089"/>
              <a:gd name="connsiteY18-3234" fmla="*/ 65006 h 1029411"/>
              <a:gd name="connsiteX19-3235" fmla="*/ 628650 w 836089"/>
              <a:gd name="connsiteY19-3236" fmla="*/ 134061 h 1029411"/>
              <a:gd name="connsiteX20-3237" fmla="*/ 692944 w 836089"/>
              <a:gd name="connsiteY20-3238" fmla="*/ 122155 h 1029411"/>
              <a:gd name="connsiteX21-3239" fmla="*/ 721519 w 836089"/>
              <a:gd name="connsiteY21-3240" fmla="*/ 215024 h 1029411"/>
              <a:gd name="connsiteX22-3241" fmla="*/ 697707 w 836089"/>
              <a:gd name="connsiteY22-3242" fmla="*/ 267411 h 1029411"/>
              <a:gd name="connsiteX23-3243" fmla="*/ 785813 w 836089"/>
              <a:gd name="connsiteY23-3244" fmla="*/ 288843 h 1029411"/>
              <a:gd name="connsiteX24-3245" fmla="*/ 809625 w 836089"/>
              <a:gd name="connsiteY24-3246" fmla="*/ 345993 h 1029411"/>
              <a:gd name="connsiteX25-3247" fmla="*/ 814388 w 836089"/>
              <a:gd name="connsiteY25-3248" fmla="*/ 424574 h 1029411"/>
              <a:gd name="connsiteX26-3249" fmla="*/ 835819 w 836089"/>
              <a:gd name="connsiteY26-3250" fmla="*/ 526968 h 1029411"/>
              <a:gd name="connsiteX27-3251" fmla="*/ 795338 w 836089"/>
              <a:gd name="connsiteY27-3252" fmla="*/ 646031 h 1029411"/>
              <a:gd name="connsiteX28-3253" fmla="*/ 661988 w 836089"/>
              <a:gd name="connsiteY28-3254" fmla="*/ 681749 h 1029411"/>
              <a:gd name="connsiteX29-3255" fmla="*/ 604838 w 836089"/>
              <a:gd name="connsiteY29-3256" fmla="*/ 617455 h 1029411"/>
              <a:gd name="connsiteX30-3257" fmla="*/ 559594 w 836089"/>
              <a:gd name="connsiteY30-3258" fmla="*/ 679368 h 1029411"/>
              <a:gd name="connsiteX31-3259" fmla="*/ 514350 w 836089"/>
              <a:gd name="connsiteY31-3260" fmla="*/ 717468 h 1029411"/>
              <a:gd name="connsiteX32-3261" fmla="*/ 492919 w 836089"/>
              <a:gd name="connsiteY32-3262" fmla="*/ 781761 h 1029411"/>
              <a:gd name="connsiteX33-3263" fmla="*/ 495300 w 836089"/>
              <a:gd name="connsiteY33-3264" fmla="*/ 865105 h 1029411"/>
              <a:gd name="connsiteX34-3265" fmla="*/ 519113 w 836089"/>
              <a:gd name="connsiteY34-3266" fmla="*/ 941305 h 1029411"/>
              <a:gd name="connsiteX35-3267" fmla="*/ 559594 w 836089"/>
              <a:gd name="connsiteY35-3268" fmla="*/ 991311 h 1029411"/>
              <a:gd name="connsiteX36-3269" fmla="*/ 569119 w 836089"/>
              <a:gd name="connsiteY36-3270" fmla="*/ 1000836 h 1029411"/>
              <a:gd name="connsiteX37-3271" fmla="*/ 464344 w 836089"/>
              <a:gd name="connsiteY37-3272" fmla="*/ 1029411 h 1029411"/>
              <a:gd name="connsiteX38-3273" fmla="*/ 340519 w 836089"/>
              <a:gd name="connsiteY38-3274" fmla="*/ 1029411 h 1029411"/>
              <a:gd name="connsiteX39-3275" fmla="*/ 283369 w 836089"/>
              <a:gd name="connsiteY39-3276" fmla="*/ 1010361 h 1029411"/>
              <a:gd name="connsiteX40-3277" fmla="*/ 350044 w 836089"/>
              <a:gd name="connsiteY40-3278" fmla="*/ 962736 h 1029411"/>
              <a:gd name="connsiteX41-3279" fmla="*/ 385763 w 836089"/>
              <a:gd name="connsiteY41-3280" fmla="*/ 817480 h 1029411"/>
              <a:gd name="connsiteX42-3281" fmla="*/ 388144 w 836089"/>
              <a:gd name="connsiteY42-3282" fmla="*/ 736518 h 1029411"/>
              <a:gd name="connsiteX43-3283" fmla="*/ 371475 w 836089"/>
              <a:gd name="connsiteY43-3284" fmla="*/ 705561 h 1029411"/>
              <a:gd name="connsiteX44-3285" fmla="*/ 347663 w 836089"/>
              <a:gd name="connsiteY44-3286" fmla="*/ 743661 h 1029411"/>
              <a:gd name="connsiteX45-3287" fmla="*/ 307182 w 836089"/>
              <a:gd name="connsiteY45-3288" fmla="*/ 719849 h 1029411"/>
              <a:gd name="connsiteX46-3289" fmla="*/ 266700 w 836089"/>
              <a:gd name="connsiteY46-3290" fmla="*/ 729374 h 1029411"/>
              <a:gd name="connsiteX47-3291" fmla="*/ 180975 w 836089"/>
              <a:gd name="connsiteY47-3292" fmla="*/ 776999 h 1029411"/>
              <a:gd name="connsiteX0-3293" fmla="*/ 180975 w 836089"/>
              <a:gd name="connsiteY0-3294" fmla="*/ 776999 h 1029411"/>
              <a:gd name="connsiteX1-3295" fmla="*/ 157163 w 836089"/>
              <a:gd name="connsiteY1-3296" fmla="*/ 731755 h 1029411"/>
              <a:gd name="connsiteX2-3297" fmla="*/ 107157 w 836089"/>
              <a:gd name="connsiteY2-3298" fmla="*/ 696036 h 1029411"/>
              <a:gd name="connsiteX3-3299" fmla="*/ 64294 w 836089"/>
              <a:gd name="connsiteY3-3300" fmla="*/ 676986 h 1029411"/>
              <a:gd name="connsiteX4-3301" fmla="*/ 33338 w 836089"/>
              <a:gd name="connsiteY4-3302" fmla="*/ 653174 h 1029411"/>
              <a:gd name="connsiteX5-3303" fmla="*/ 0 w 836089"/>
              <a:gd name="connsiteY5-3304" fmla="*/ 574593 h 1029411"/>
              <a:gd name="connsiteX6-3305" fmla="*/ 0 w 836089"/>
              <a:gd name="connsiteY6-3306" fmla="*/ 479343 h 1029411"/>
              <a:gd name="connsiteX7-3307" fmla="*/ 4763 w 836089"/>
              <a:gd name="connsiteY7-3308" fmla="*/ 446005 h 1029411"/>
              <a:gd name="connsiteX8-3309" fmla="*/ 21432 w 836089"/>
              <a:gd name="connsiteY8-3310" fmla="*/ 410286 h 1029411"/>
              <a:gd name="connsiteX9-3311" fmla="*/ 9525 w 836089"/>
              <a:gd name="connsiteY9-3312" fmla="*/ 345993 h 1029411"/>
              <a:gd name="connsiteX10-3313" fmla="*/ 54769 w 836089"/>
              <a:gd name="connsiteY10-3314" fmla="*/ 305511 h 1029411"/>
              <a:gd name="connsiteX11-3315" fmla="*/ 130969 w 836089"/>
              <a:gd name="connsiteY11-3316" fmla="*/ 300749 h 1029411"/>
              <a:gd name="connsiteX12-3317" fmla="*/ 145257 w 836089"/>
              <a:gd name="connsiteY12-3318" fmla="*/ 298368 h 1029411"/>
              <a:gd name="connsiteX13-3319" fmla="*/ 121444 w 836089"/>
              <a:gd name="connsiteY13-3320" fmla="*/ 243599 h 1029411"/>
              <a:gd name="connsiteX14-3321" fmla="*/ 142875 w 836089"/>
              <a:gd name="connsiteY14-3322" fmla="*/ 141205 h 1029411"/>
              <a:gd name="connsiteX15-3323" fmla="*/ 223838 w 836089"/>
              <a:gd name="connsiteY15-3324" fmla="*/ 45955 h 1029411"/>
              <a:gd name="connsiteX16-3325" fmla="*/ 359569 w 836089"/>
              <a:gd name="connsiteY16-3326" fmla="*/ 3093 h 1029411"/>
              <a:gd name="connsiteX17-3327" fmla="*/ 469107 w 836089"/>
              <a:gd name="connsiteY17-3328" fmla="*/ 10236 h 1029411"/>
              <a:gd name="connsiteX18-3329" fmla="*/ 547688 w 836089"/>
              <a:gd name="connsiteY18-3330" fmla="*/ 65006 h 1029411"/>
              <a:gd name="connsiteX19-3331" fmla="*/ 628650 w 836089"/>
              <a:gd name="connsiteY19-3332" fmla="*/ 134061 h 1029411"/>
              <a:gd name="connsiteX20-3333" fmla="*/ 692944 w 836089"/>
              <a:gd name="connsiteY20-3334" fmla="*/ 122155 h 1029411"/>
              <a:gd name="connsiteX21-3335" fmla="*/ 721519 w 836089"/>
              <a:gd name="connsiteY21-3336" fmla="*/ 215024 h 1029411"/>
              <a:gd name="connsiteX22-3337" fmla="*/ 697707 w 836089"/>
              <a:gd name="connsiteY22-3338" fmla="*/ 267411 h 1029411"/>
              <a:gd name="connsiteX23-3339" fmla="*/ 785813 w 836089"/>
              <a:gd name="connsiteY23-3340" fmla="*/ 288843 h 1029411"/>
              <a:gd name="connsiteX24-3341" fmla="*/ 809625 w 836089"/>
              <a:gd name="connsiteY24-3342" fmla="*/ 345993 h 1029411"/>
              <a:gd name="connsiteX25-3343" fmla="*/ 814388 w 836089"/>
              <a:gd name="connsiteY25-3344" fmla="*/ 424574 h 1029411"/>
              <a:gd name="connsiteX26-3345" fmla="*/ 835819 w 836089"/>
              <a:gd name="connsiteY26-3346" fmla="*/ 526968 h 1029411"/>
              <a:gd name="connsiteX27-3347" fmla="*/ 785813 w 836089"/>
              <a:gd name="connsiteY27-3348" fmla="*/ 641269 h 1029411"/>
              <a:gd name="connsiteX28-3349" fmla="*/ 661988 w 836089"/>
              <a:gd name="connsiteY28-3350" fmla="*/ 681749 h 1029411"/>
              <a:gd name="connsiteX29-3351" fmla="*/ 604838 w 836089"/>
              <a:gd name="connsiteY29-3352" fmla="*/ 617455 h 1029411"/>
              <a:gd name="connsiteX30-3353" fmla="*/ 559594 w 836089"/>
              <a:gd name="connsiteY30-3354" fmla="*/ 679368 h 1029411"/>
              <a:gd name="connsiteX31-3355" fmla="*/ 514350 w 836089"/>
              <a:gd name="connsiteY31-3356" fmla="*/ 717468 h 1029411"/>
              <a:gd name="connsiteX32-3357" fmla="*/ 492919 w 836089"/>
              <a:gd name="connsiteY32-3358" fmla="*/ 781761 h 1029411"/>
              <a:gd name="connsiteX33-3359" fmla="*/ 495300 w 836089"/>
              <a:gd name="connsiteY33-3360" fmla="*/ 865105 h 1029411"/>
              <a:gd name="connsiteX34-3361" fmla="*/ 519113 w 836089"/>
              <a:gd name="connsiteY34-3362" fmla="*/ 941305 h 1029411"/>
              <a:gd name="connsiteX35-3363" fmla="*/ 559594 w 836089"/>
              <a:gd name="connsiteY35-3364" fmla="*/ 991311 h 1029411"/>
              <a:gd name="connsiteX36-3365" fmla="*/ 569119 w 836089"/>
              <a:gd name="connsiteY36-3366" fmla="*/ 1000836 h 1029411"/>
              <a:gd name="connsiteX37-3367" fmla="*/ 464344 w 836089"/>
              <a:gd name="connsiteY37-3368" fmla="*/ 1029411 h 1029411"/>
              <a:gd name="connsiteX38-3369" fmla="*/ 340519 w 836089"/>
              <a:gd name="connsiteY38-3370" fmla="*/ 1029411 h 1029411"/>
              <a:gd name="connsiteX39-3371" fmla="*/ 283369 w 836089"/>
              <a:gd name="connsiteY39-3372" fmla="*/ 1010361 h 1029411"/>
              <a:gd name="connsiteX40-3373" fmla="*/ 350044 w 836089"/>
              <a:gd name="connsiteY40-3374" fmla="*/ 962736 h 1029411"/>
              <a:gd name="connsiteX41-3375" fmla="*/ 385763 w 836089"/>
              <a:gd name="connsiteY41-3376" fmla="*/ 817480 h 1029411"/>
              <a:gd name="connsiteX42-3377" fmla="*/ 388144 w 836089"/>
              <a:gd name="connsiteY42-3378" fmla="*/ 736518 h 1029411"/>
              <a:gd name="connsiteX43-3379" fmla="*/ 371475 w 836089"/>
              <a:gd name="connsiteY43-3380" fmla="*/ 705561 h 1029411"/>
              <a:gd name="connsiteX44-3381" fmla="*/ 347663 w 836089"/>
              <a:gd name="connsiteY44-3382" fmla="*/ 743661 h 1029411"/>
              <a:gd name="connsiteX45-3383" fmla="*/ 307182 w 836089"/>
              <a:gd name="connsiteY45-3384" fmla="*/ 719849 h 1029411"/>
              <a:gd name="connsiteX46-3385" fmla="*/ 266700 w 836089"/>
              <a:gd name="connsiteY46-3386" fmla="*/ 729374 h 1029411"/>
              <a:gd name="connsiteX47-3387" fmla="*/ 180975 w 836089"/>
              <a:gd name="connsiteY47-3388" fmla="*/ 776999 h 1029411"/>
              <a:gd name="connsiteX0-3389" fmla="*/ 180975 w 836089"/>
              <a:gd name="connsiteY0-3390" fmla="*/ 776999 h 1029411"/>
              <a:gd name="connsiteX1-3391" fmla="*/ 157163 w 836089"/>
              <a:gd name="connsiteY1-3392" fmla="*/ 731755 h 1029411"/>
              <a:gd name="connsiteX2-3393" fmla="*/ 107157 w 836089"/>
              <a:gd name="connsiteY2-3394" fmla="*/ 696036 h 1029411"/>
              <a:gd name="connsiteX3-3395" fmla="*/ 64294 w 836089"/>
              <a:gd name="connsiteY3-3396" fmla="*/ 676986 h 1029411"/>
              <a:gd name="connsiteX4-3397" fmla="*/ 33338 w 836089"/>
              <a:gd name="connsiteY4-3398" fmla="*/ 653174 h 1029411"/>
              <a:gd name="connsiteX5-3399" fmla="*/ 0 w 836089"/>
              <a:gd name="connsiteY5-3400" fmla="*/ 574593 h 1029411"/>
              <a:gd name="connsiteX6-3401" fmla="*/ 0 w 836089"/>
              <a:gd name="connsiteY6-3402" fmla="*/ 479343 h 1029411"/>
              <a:gd name="connsiteX7-3403" fmla="*/ 4763 w 836089"/>
              <a:gd name="connsiteY7-3404" fmla="*/ 446005 h 1029411"/>
              <a:gd name="connsiteX8-3405" fmla="*/ 21432 w 836089"/>
              <a:gd name="connsiteY8-3406" fmla="*/ 410286 h 1029411"/>
              <a:gd name="connsiteX9-3407" fmla="*/ 9525 w 836089"/>
              <a:gd name="connsiteY9-3408" fmla="*/ 345993 h 1029411"/>
              <a:gd name="connsiteX10-3409" fmla="*/ 54769 w 836089"/>
              <a:gd name="connsiteY10-3410" fmla="*/ 305511 h 1029411"/>
              <a:gd name="connsiteX11-3411" fmla="*/ 130969 w 836089"/>
              <a:gd name="connsiteY11-3412" fmla="*/ 300749 h 1029411"/>
              <a:gd name="connsiteX12-3413" fmla="*/ 145257 w 836089"/>
              <a:gd name="connsiteY12-3414" fmla="*/ 298368 h 1029411"/>
              <a:gd name="connsiteX13-3415" fmla="*/ 121444 w 836089"/>
              <a:gd name="connsiteY13-3416" fmla="*/ 243599 h 1029411"/>
              <a:gd name="connsiteX14-3417" fmla="*/ 142875 w 836089"/>
              <a:gd name="connsiteY14-3418" fmla="*/ 141205 h 1029411"/>
              <a:gd name="connsiteX15-3419" fmla="*/ 223838 w 836089"/>
              <a:gd name="connsiteY15-3420" fmla="*/ 45955 h 1029411"/>
              <a:gd name="connsiteX16-3421" fmla="*/ 359569 w 836089"/>
              <a:gd name="connsiteY16-3422" fmla="*/ 3093 h 1029411"/>
              <a:gd name="connsiteX17-3423" fmla="*/ 469107 w 836089"/>
              <a:gd name="connsiteY17-3424" fmla="*/ 10236 h 1029411"/>
              <a:gd name="connsiteX18-3425" fmla="*/ 547688 w 836089"/>
              <a:gd name="connsiteY18-3426" fmla="*/ 65006 h 1029411"/>
              <a:gd name="connsiteX19-3427" fmla="*/ 628650 w 836089"/>
              <a:gd name="connsiteY19-3428" fmla="*/ 134061 h 1029411"/>
              <a:gd name="connsiteX20-3429" fmla="*/ 692944 w 836089"/>
              <a:gd name="connsiteY20-3430" fmla="*/ 122155 h 1029411"/>
              <a:gd name="connsiteX21-3431" fmla="*/ 721519 w 836089"/>
              <a:gd name="connsiteY21-3432" fmla="*/ 215024 h 1029411"/>
              <a:gd name="connsiteX22-3433" fmla="*/ 697707 w 836089"/>
              <a:gd name="connsiteY22-3434" fmla="*/ 267411 h 1029411"/>
              <a:gd name="connsiteX23-3435" fmla="*/ 785813 w 836089"/>
              <a:gd name="connsiteY23-3436" fmla="*/ 288843 h 1029411"/>
              <a:gd name="connsiteX24-3437" fmla="*/ 809625 w 836089"/>
              <a:gd name="connsiteY24-3438" fmla="*/ 345993 h 1029411"/>
              <a:gd name="connsiteX25-3439" fmla="*/ 814388 w 836089"/>
              <a:gd name="connsiteY25-3440" fmla="*/ 424574 h 1029411"/>
              <a:gd name="connsiteX26-3441" fmla="*/ 835819 w 836089"/>
              <a:gd name="connsiteY26-3442" fmla="*/ 526968 h 1029411"/>
              <a:gd name="connsiteX27-3443" fmla="*/ 785813 w 836089"/>
              <a:gd name="connsiteY27-3444" fmla="*/ 641269 h 1029411"/>
              <a:gd name="connsiteX28-3445" fmla="*/ 661988 w 836089"/>
              <a:gd name="connsiteY28-3446" fmla="*/ 681749 h 1029411"/>
              <a:gd name="connsiteX29-3447" fmla="*/ 604838 w 836089"/>
              <a:gd name="connsiteY29-3448" fmla="*/ 617455 h 1029411"/>
              <a:gd name="connsiteX30-3449" fmla="*/ 559594 w 836089"/>
              <a:gd name="connsiteY30-3450" fmla="*/ 679368 h 1029411"/>
              <a:gd name="connsiteX31-3451" fmla="*/ 514350 w 836089"/>
              <a:gd name="connsiteY31-3452" fmla="*/ 717468 h 1029411"/>
              <a:gd name="connsiteX32-3453" fmla="*/ 492919 w 836089"/>
              <a:gd name="connsiteY32-3454" fmla="*/ 781761 h 1029411"/>
              <a:gd name="connsiteX33-3455" fmla="*/ 495300 w 836089"/>
              <a:gd name="connsiteY33-3456" fmla="*/ 865105 h 1029411"/>
              <a:gd name="connsiteX34-3457" fmla="*/ 519113 w 836089"/>
              <a:gd name="connsiteY34-3458" fmla="*/ 941305 h 1029411"/>
              <a:gd name="connsiteX35-3459" fmla="*/ 559594 w 836089"/>
              <a:gd name="connsiteY35-3460" fmla="*/ 991311 h 1029411"/>
              <a:gd name="connsiteX36-3461" fmla="*/ 569119 w 836089"/>
              <a:gd name="connsiteY36-3462" fmla="*/ 1000836 h 1029411"/>
              <a:gd name="connsiteX37-3463" fmla="*/ 464344 w 836089"/>
              <a:gd name="connsiteY37-3464" fmla="*/ 1029411 h 1029411"/>
              <a:gd name="connsiteX38-3465" fmla="*/ 340519 w 836089"/>
              <a:gd name="connsiteY38-3466" fmla="*/ 1029411 h 1029411"/>
              <a:gd name="connsiteX39-3467" fmla="*/ 283369 w 836089"/>
              <a:gd name="connsiteY39-3468" fmla="*/ 1010361 h 1029411"/>
              <a:gd name="connsiteX40-3469" fmla="*/ 350044 w 836089"/>
              <a:gd name="connsiteY40-3470" fmla="*/ 962736 h 1029411"/>
              <a:gd name="connsiteX41-3471" fmla="*/ 385763 w 836089"/>
              <a:gd name="connsiteY41-3472" fmla="*/ 817480 h 1029411"/>
              <a:gd name="connsiteX42-3473" fmla="*/ 388144 w 836089"/>
              <a:gd name="connsiteY42-3474" fmla="*/ 736518 h 1029411"/>
              <a:gd name="connsiteX43-3475" fmla="*/ 371475 w 836089"/>
              <a:gd name="connsiteY43-3476" fmla="*/ 705561 h 1029411"/>
              <a:gd name="connsiteX44-3477" fmla="*/ 347663 w 836089"/>
              <a:gd name="connsiteY44-3478" fmla="*/ 743661 h 1029411"/>
              <a:gd name="connsiteX45-3479" fmla="*/ 307182 w 836089"/>
              <a:gd name="connsiteY45-3480" fmla="*/ 719849 h 1029411"/>
              <a:gd name="connsiteX46-3481" fmla="*/ 266700 w 836089"/>
              <a:gd name="connsiteY46-3482" fmla="*/ 729374 h 1029411"/>
              <a:gd name="connsiteX47-3483" fmla="*/ 180975 w 836089"/>
              <a:gd name="connsiteY47-3484" fmla="*/ 776999 h 1029411"/>
              <a:gd name="connsiteX0-3485" fmla="*/ 180975 w 836089"/>
              <a:gd name="connsiteY0-3486" fmla="*/ 776999 h 1029411"/>
              <a:gd name="connsiteX1-3487" fmla="*/ 157163 w 836089"/>
              <a:gd name="connsiteY1-3488" fmla="*/ 731755 h 1029411"/>
              <a:gd name="connsiteX2-3489" fmla="*/ 107157 w 836089"/>
              <a:gd name="connsiteY2-3490" fmla="*/ 696036 h 1029411"/>
              <a:gd name="connsiteX3-3491" fmla="*/ 64294 w 836089"/>
              <a:gd name="connsiteY3-3492" fmla="*/ 676986 h 1029411"/>
              <a:gd name="connsiteX4-3493" fmla="*/ 33338 w 836089"/>
              <a:gd name="connsiteY4-3494" fmla="*/ 653174 h 1029411"/>
              <a:gd name="connsiteX5-3495" fmla="*/ 0 w 836089"/>
              <a:gd name="connsiteY5-3496" fmla="*/ 574593 h 1029411"/>
              <a:gd name="connsiteX6-3497" fmla="*/ 0 w 836089"/>
              <a:gd name="connsiteY6-3498" fmla="*/ 479343 h 1029411"/>
              <a:gd name="connsiteX7-3499" fmla="*/ 4763 w 836089"/>
              <a:gd name="connsiteY7-3500" fmla="*/ 446005 h 1029411"/>
              <a:gd name="connsiteX8-3501" fmla="*/ 21432 w 836089"/>
              <a:gd name="connsiteY8-3502" fmla="*/ 410286 h 1029411"/>
              <a:gd name="connsiteX9-3503" fmla="*/ 9525 w 836089"/>
              <a:gd name="connsiteY9-3504" fmla="*/ 345993 h 1029411"/>
              <a:gd name="connsiteX10-3505" fmla="*/ 54769 w 836089"/>
              <a:gd name="connsiteY10-3506" fmla="*/ 305511 h 1029411"/>
              <a:gd name="connsiteX11-3507" fmla="*/ 130969 w 836089"/>
              <a:gd name="connsiteY11-3508" fmla="*/ 300749 h 1029411"/>
              <a:gd name="connsiteX12-3509" fmla="*/ 145257 w 836089"/>
              <a:gd name="connsiteY12-3510" fmla="*/ 298368 h 1029411"/>
              <a:gd name="connsiteX13-3511" fmla="*/ 121444 w 836089"/>
              <a:gd name="connsiteY13-3512" fmla="*/ 243599 h 1029411"/>
              <a:gd name="connsiteX14-3513" fmla="*/ 142875 w 836089"/>
              <a:gd name="connsiteY14-3514" fmla="*/ 141205 h 1029411"/>
              <a:gd name="connsiteX15-3515" fmla="*/ 223838 w 836089"/>
              <a:gd name="connsiteY15-3516" fmla="*/ 45955 h 1029411"/>
              <a:gd name="connsiteX16-3517" fmla="*/ 359569 w 836089"/>
              <a:gd name="connsiteY16-3518" fmla="*/ 3093 h 1029411"/>
              <a:gd name="connsiteX17-3519" fmla="*/ 469107 w 836089"/>
              <a:gd name="connsiteY17-3520" fmla="*/ 10236 h 1029411"/>
              <a:gd name="connsiteX18-3521" fmla="*/ 547688 w 836089"/>
              <a:gd name="connsiteY18-3522" fmla="*/ 65006 h 1029411"/>
              <a:gd name="connsiteX19-3523" fmla="*/ 628650 w 836089"/>
              <a:gd name="connsiteY19-3524" fmla="*/ 134061 h 1029411"/>
              <a:gd name="connsiteX20-3525" fmla="*/ 692944 w 836089"/>
              <a:gd name="connsiteY20-3526" fmla="*/ 122155 h 1029411"/>
              <a:gd name="connsiteX21-3527" fmla="*/ 721519 w 836089"/>
              <a:gd name="connsiteY21-3528" fmla="*/ 215024 h 1029411"/>
              <a:gd name="connsiteX22-3529" fmla="*/ 697707 w 836089"/>
              <a:gd name="connsiteY22-3530" fmla="*/ 267411 h 1029411"/>
              <a:gd name="connsiteX23-3531" fmla="*/ 785813 w 836089"/>
              <a:gd name="connsiteY23-3532" fmla="*/ 288843 h 1029411"/>
              <a:gd name="connsiteX24-3533" fmla="*/ 809625 w 836089"/>
              <a:gd name="connsiteY24-3534" fmla="*/ 345993 h 1029411"/>
              <a:gd name="connsiteX25-3535" fmla="*/ 814388 w 836089"/>
              <a:gd name="connsiteY25-3536" fmla="*/ 424574 h 1029411"/>
              <a:gd name="connsiteX26-3537" fmla="*/ 835819 w 836089"/>
              <a:gd name="connsiteY26-3538" fmla="*/ 526968 h 1029411"/>
              <a:gd name="connsiteX27-3539" fmla="*/ 785813 w 836089"/>
              <a:gd name="connsiteY27-3540" fmla="*/ 641269 h 1029411"/>
              <a:gd name="connsiteX28-3541" fmla="*/ 661988 w 836089"/>
              <a:gd name="connsiteY28-3542" fmla="*/ 681749 h 1029411"/>
              <a:gd name="connsiteX29-3543" fmla="*/ 604838 w 836089"/>
              <a:gd name="connsiteY29-3544" fmla="*/ 617455 h 1029411"/>
              <a:gd name="connsiteX30-3545" fmla="*/ 559594 w 836089"/>
              <a:gd name="connsiteY30-3546" fmla="*/ 679368 h 1029411"/>
              <a:gd name="connsiteX31-3547" fmla="*/ 514350 w 836089"/>
              <a:gd name="connsiteY31-3548" fmla="*/ 717468 h 1029411"/>
              <a:gd name="connsiteX32-3549" fmla="*/ 492919 w 836089"/>
              <a:gd name="connsiteY32-3550" fmla="*/ 781761 h 1029411"/>
              <a:gd name="connsiteX33-3551" fmla="*/ 495300 w 836089"/>
              <a:gd name="connsiteY33-3552" fmla="*/ 865105 h 1029411"/>
              <a:gd name="connsiteX34-3553" fmla="*/ 519113 w 836089"/>
              <a:gd name="connsiteY34-3554" fmla="*/ 941305 h 1029411"/>
              <a:gd name="connsiteX35-3555" fmla="*/ 559594 w 836089"/>
              <a:gd name="connsiteY35-3556" fmla="*/ 991311 h 1029411"/>
              <a:gd name="connsiteX36-3557" fmla="*/ 569119 w 836089"/>
              <a:gd name="connsiteY36-3558" fmla="*/ 1000836 h 1029411"/>
              <a:gd name="connsiteX37-3559" fmla="*/ 464344 w 836089"/>
              <a:gd name="connsiteY37-3560" fmla="*/ 1029411 h 1029411"/>
              <a:gd name="connsiteX38-3561" fmla="*/ 340519 w 836089"/>
              <a:gd name="connsiteY38-3562" fmla="*/ 1029411 h 1029411"/>
              <a:gd name="connsiteX39-3563" fmla="*/ 283369 w 836089"/>
              <a:gd name="connsiteY39-3564" fmla="*/ 1010361 h 1029411"/>
              <a:gd name="connsiteX40-3565" fmla="*/ 350044 w 836089"/>
              <a:gd name="connsiteY40-3566" fmla="*/ 962736 h 1029411"/>
              <a:gd name="connsiteX41-3567" fmla="*/ 385763 w 836089"/>
              <a:gd name="connsiteY41-3568" fmla="*/ 817480 h 1029411"/>
              <a:gd name="connsiteX42-3569" fmla="*/ 388144 w 836089"/>
              <a:gd name="connsiteY42-3570" fmla="*/ 736518 h 1029411"/>
              <a:gd name="connsiteX43-3571" fmla="*/ 371475 w 836089"/>
              <a:gd name="connsiteY43-3572" fmla="*/ 705561 h 1029411"/>
              <a:gd name="connsiteX44-3573" fmla="*/ 347663 w 836089"/>
              <a:gd name="connsiteY44-3574" fmla="*/ 743661 h 1029411"/>
              <a:gd name="connsiteX45-3575" fmla="*/ 307182 w 836089"/>
              <a:gd name="connsiteY45-3576" fmla="*/ 719849 h 1029411"/>
              <a:gd name="connsiteX46-3577" fmla="*/ 266700 w 836089"/>
              <a:gd name="connsiteY46-3578" fmla="*/ 729374 h 1029411"/>
              <a:gd name="connsiteX47-3579" fmla="*/ 180975 w 836089"/>
              <a:gd name="connsiteY47-3580" fmla="*/ 776999 h 1029411"/>
              <a:gd name="connsiteX0-3581" fmla="*/ 180975 w 836089"/>
              <a:gd name="connsiteY0-3582" fmla="*/ 776999 h 1029411"/>
              <a:gd name="connsiteX1-3583" fmla="*/ 157163 w 836089"/>
              <a:gd name="connsiteY1-3584" fmla="*/ 731755 h 1029411"/>
              <a:gd name="connsiteX2-3585" fmla="*/ 107157 w 836089"/>
              <a:gd name="connsiteY2-3586" fmla="*/ 696036 h 1029411"/>
              <a:gd name="connsiteX3-3587" fmla="*/ 64294 w 836089"/>
              <a:gd name="connsiteY3-3588" fmla="*/ 676986 h 1029411"/>
              <a:gd name="connsiteX4-3589" fmla="*/ 33338 w 836089"/>
              <a:gd name="connsiteY4-3590" fmla="*/ 653174 h 1029411"/>
              <a:gd name="connsiteX5-3591" fmla="*/ 0 w 836089"/>
              <a:gd name="connsiteY5-3592" fmla="*/ 574593 h 1029411"/>
              <a:gd name="connsiteX6-3593" fmla="*/ 0 w 836089"/>
              <a:gd name="connsiteY6-3594" fmla="*/ 479343 h 1029411"/>
              <a:gd name="connsiteX7-3595" fmla="*/ 4763 w 836089"/>
              <a:gd name="connsiteY7-3596" fmla="*/ 446005 h 1029411"/>
              <a:gd name="connsiteX8-3597" fmla="*/ 21432 w 836089"/>
              <a:gd name="connsiteY8-3598" fmla="*/ 410286 h 1029411"/>
              <a:gd name="connsiteX9-3599" fmla="*/ 9525 w 836089"/>
              <a:gd name="connsiteY9-3600" fmla="*/ 345993 h 1029411"/>
              <a:gd name="connsiteX10-3601" fmla="*/ 54769 w 836089"/>
              <a:gd name="connsiteY10-3602" fmla="*/ 305511 h 1029411"/>
              <a:gd name="connsiteX11-3603" fmla="*/ 130969 w 836089"/>
              <a:gd name="connsiteY11-3604" fmla="*/ 300749 h 1029411"/>
              <a:gd name="connsiteX12-3605" fmla="*/ 145257 w 836089"/>
              <a:gd name="connsiteY12-3606" fmla="*/ 298368 h 1029411"/>
              <a:gd name="connsiteX13-3607" fmla="*/ 121444 w 836089"/>
              <a:gd name="connsiteY13-3608" fmla="*/ 243599 h 1029411"/>
              <a:gd name="connsiteX14-3609" fmla="*/ 142875 w 836089"/>
              <a:gd name="connsiteY14-3610" fmla="*/ 141205 h 1029411"/>
              <a:gd name="connsiteX15-3611" fmla="*/ 223838 w 836089"/>
              <a:gd name="connsiteY15-3612" fmla="*/ 45955 h 1029411"/>
              <a:gd name="connsiteX16-3613" fmla="*/ 359569 w 836089"/>
              <a:gd name="connsiteY16-3614" fmla="*/ 3093 h 1029411"/>
              <a:gd name="connsiteX17-3615" fmla="*/ 469107 w 836089"/>
              <a:gd name="connsiteY17-3616" fmla="*/ 10236 h 1029411"/>
              <a:gd name="connsiteX18-3617" fmla="*/ 547688 w 836089"/>
              <a:gd name="connsiteY18-3618" fmla="*/ 65006 h 1029411"/>
              <a:gd name="connsiteX19-3619" fmla="*/ 628650 w 836089"/>
              <a:gd name="connsiteY19-3620" fmla="*/ 134061 h 1029411"/>
              <a:gd name="connsiteX20-3621" fmla="*/ 692944 w 836089"/>
              <a:gd name="connsiteY20-3622" fmla="*/ 122155 h 1029411"/>
              <a:gd name="connsiteX21-3623" fmla="*/ 721519 w 836089"/>
              <a:gd name="connsiteY21-3624" fmla="*/ 215024 h 1029411"/>
              <a:gd name="connsiteX22-3625" fmla="*/ 697707 w 836089"/>
              <a:gd name="connsiteY22-3626" fmla="*/ 267411 h 1029411"/>
              <a:gd name="connsiteX23-3627" fmla="*/ 785813 w 836089"/>
              <a:gd name="connsiteY23-3628" fmla="*/ 288843 h 1029411"/>
              <a:gd name="connsiteX24-3629" fmla="*/ 809625 w 836089"/>
              <a:gd name="connsiteY24-3630" fmla="*/ 345993 h 1029411"/>
              <a:gd name="connsiteX25-3631" fmla="*/ 814388 w 836089"/>
              <a:gd name="connsiteY25-3632" fmla="*/ 424574 h 1029411"/>
              <a:gd name="connsiteX26-3633" fmla="*/ 835819 w 836089"/>
              <a:gd name="connsiteY26-3634" fmla="*/ 526968 h 1029411"/>
              <a:gd name="connsiteX27-3635" fmla="*/ 785813 w 836089"/>
              <a:gd name="connsiteY27-3636" fmla="*/ 641269 h 1029411"/>
              <a:gd name="connsiteX28-3637" fmla="*/ 661988 w 836089"/>
              <a:gd name="connsiteY28-3638" fmla="*/ 681749 h 1029411"/>
              <a:gd name="connsiteX29-3639" fmla="*/ 604838 w 836089"/>
              <a:gd name="connsiteY29-3640" fmla="*/ 617455 h 1029411"/>
              <a:gd name="connsiteX30-3641" fmla="*/ 559594 w 836089"/>
              <a:gd name="connsiteY30-3642" fmla="*/ 679368 h 1029411"/>
              <a:gd name="connsiteX31-3643" fmla="*/ 514350 w 836089"/>
              <a:gd name="connsiteY31-3644" fmla="*/ 717468 h 1029411"/>
              <a:gd name="connsiteX32-3645" fmla="*/ 492919 w 836089"/>
              <a:gd name="connsiteY32-3646" fmla="*/ 781761 h 1029411"/>
              <a:gd name="connsiteX33-3647" fmla="*/ 495300 w 836089"/>
              <a:gd name="connsiteY33-3648" fmla="*/ 865105 h 1029411"/>
              <a:gd name="connsiteX34-3649" fmla="*/ 519113 w 836089"/>
              <a:gd name="connsiteY34-3650" fmla="*/ 941305 h 1029411"/>
              <a:gd name="connsiteX35-3651" fmla="*/ 559594 w 836089"/>
              <a:gd name="connsiteY35-3652" fmla="*/ 991311 h 1029411"/>
              <a:gd name="connsiteX36-3653" fmla="*/ 569119 w 836089"/>
              <a:gd name="connsiteY36-3654" fmla="*/ 1000836 h 1029411"/>
              <a:gd name="connsiteX37-3655" fmla="*/ 464344 w 836089"/>
              <a:gd name="connsiteY37-3656" fmla="*/ 1029411 h 1029411"/>
              <a:gd name="connsiteX38-3657" fmla="*/ 340519 w 836089"/>
              <a:gd name="connsiteY38-3658" fmla="*/ 1029411 h 1029411"/>
              <a:gd name="connsiteX39-3659" fmla="*/ 283369 w 836089"/>
              <a:gd name="connsiteY39-3660" fmla="*/ 1010361 h 1029411"/>
              <a:gd name="connsiteX40-3661" fmla="*/ 350044 w 836089"/>
              <a:gd name="connsiteY40-3662" fmla="*/ 962736 h 1029411"/>
              <a:gd name="connsiteX41-3663" fmla="*/ 385763 w 836089"/>
              <a:gd name="connsiteY41-3664" fmla="*/ 817480 h 1029411"/>
              <a:gd name="connsiteX42-3665" fmla="*/ 388144 w 836089"/>
              <a:gd name="connsiteY42-3666" fmla="*/ 736518 h 1029411"/>
              <a:gd name="connsiteX43-3667" fmla="*/ 371475 w 836089"/>
              <a:gd name="connsiteY43-3668" fmla="*/ 705561 h 1029411"/>
              <a:gd name="connsiteX44-3669" fmla="*/ 347663 w 836089"/>
              <a:gd name="connsiteY44-3670" fmla="*/ 743661 h 1029411"/>
              <a:gd name="connsiteX45-3671" fmla="*/ 307182 w 836089"/>
              <a:gd name="connsiteY45-3672" fmla="*/ 719849 h 1029411"/>
              <a:gd name="connsiteX46-3673" fmla="*/ 266700 w 836089"/>
              <a:gd name="connsiteY46-3674" fmla="*/ 729374 h 1029411"/>
              <a:gd name="connsiteX47-3675" fmla="*/ 180975 w 836089"/>
              <a:gd name="connsiteY47-3676" fmla="*/ 776999 h 1029411"/>
              <a:gd name="connsiteX0-3677" fmla="*/ 180975 w 836089"/>
              <a:gd name="connsiteY0-3678" fmla="*/ 776999 h 1029411"/>
              <a:gd name="connsiteX1-3679" fmla="*/ 157163 w 836089"/>
              <a:gd name="connsiteY1-3680" fmla="*/ 731755 h 1029411"/>
              <a:gd name="connsiteX2-3681" fmla="*/ 107157 w 836089"/>
              <a:gd name="connsiteY2-3682" fmla="*/ 696036 h 1029411"/>
              <a:gd name="connsiteX3-3683" fmla="*/ 64294 w 836089"/>
              <a:gd name="connsiteY3-3684" fmla="*/ 676986 h 1029411"/>
              <a:gd name="connsiteX4-3685" fmla="*/ 33338 w 836089"/>
              <a:gd name="connsiteY4-3686" fmla="*/ 653174 h 1029411"/>
              <a:gd name="connsiteX5-3687" fmla="*/ 0 w 836089"/>
              <a:gd name="connsiteY5-3688" fmla="*/ 574593 h 1029411"/>
              <a:gd name="connsiteX6-3689" fmla="*/ 0 w 836089"/>
              <a:gd name="connsiteY6-3690" fmla="*/ 479343 h 1029411"/>
              <a:gd name="connsiteX7-3691" fmla="*/ 4763 w 836089"/>
              <a:gd name="connsiteY7-3692" fmla="*/ 446005 h 1029411"/>
              <a:gd name="connsiteX8-3693" fmla="*/ 21432 w 836089"/>
              <a:gd name="connsiteY8-3694" fmla="*/ 410286 h 1029411"/>
              <a:gd name="connsiteX9-3695" fmla="*/ 9525 w 836089"/>
              <a:gd name="connsiteY9-3696" fmla="*/ 345993 h 1029411"/>
              <a:gd name="connsiteX10-3697" fmla="*/ 54769 w 836089"/>
              <a:gd name="connsiteY10-3698" fmla="*/ 305511 h 1029411"/>
              <a:gd name="connsiteX11-3699" fmla="*/ 130969 w 836089"/>
              <a:gd name="connsiteY11-3700" fmla="*/ 300749 h 1029411"/>
              <a:gd name="connsiteX12-3701" fmla="*/ 145257 w 836089"/>
              <a:gd name="connsiteY12-3702" fmla="*/ 298368 h 1029411"/>
              <a:gd name="connsiteX13-3703" fmla="*/ 121444 w 836089"/>
              <a:gd name="connsiteY13-3704" fmla="*/ 243599 h 1029411"/>
              <a:gd name="connsiteX14-3705" fmla="*/ 142875 w 836089"/>
              <a:gd name="connsiteY14-3706" fmla="*/ 141205 h 1029411"/>
              <a:gd name="connsiteX15-3707" fmla="*/ 223838 w 836089"/>
              <a:gd name="connsiteY15-3708" fmla="*/ 45955 h 1029411"/>
              <a:gd name="connsiteX16-3709" fmla="*/ 359569 w 836089"/>
              <a:gd name="connsiteY16-3710" fmla="*/ 3093 h 1029411"/>
              <a:gd name="connsiteX17-3711" fmla="*/ 469107 w 836089"/>
              <a:gd name="connsiteY17-3712" fmla="*/ 10236 h 1029411"/>
              <a:gd name="connsiteX18-3713" fmla="*/ 547688 w 836089"/>
              <a:gd name="connsiteY18-3714" fmla="*/ 65006 h 1029411"/>
              <a:gd name="connsiteX19-3715" fmla="*/ 628650 w 836089"/>
              <a:gd name="connsiteY19-3716" fmla="*/ 134061 h 1029411"/>
              <a:gd name="connsiteX20-3717" fmla="*/ 692944 w 836089"/>
              <a:gd name="connsiteY20-3718" fmla="*/ 122155 h 1029411"/>
              <a:gd name="connsiteX21-3719" fmla="*/ 721519 w 836089"/>
              <a:gd name="connsiteY21-3720" fmla="*/ 215024 h 1029411"/>
              <a:gd name="connsiteX22-3721" fmla="*/ 697707 w 836089"/>
              <a:gd name="connsiteY22-3722" fmla="*/ 267411 h 1029411"/>
              <a:gd name="connsiteX23-3723" fmla="*/ 785813 w 836089"/>
              <a:gd name="connsiteY23-3724" fmla="*/ 288843 h 1029411"/>
              <a:gd name="connsiteX24-3725" fmla="*/ 809625 w 836089"/>
              <a:gd name="connsiteY24-3726" fmla="*/ 345993 h 1029411"/>
              <a:gd name="connsiteX25-3727" fmla="*/ 814388 w 836089"/>
              <a:gd name="connsiteY25-3728" fmla="*/ 424574 h 1029411"/>
              <a:gd name="connsiteX26-3729" fmla="*/ 835819 w 836089"/>
              <a:gd name="connsiteY26-3730" fmla="*/ 526968 h 1029411"/>
              <a:gd name="connsiteX27-3731" fmla="*/ 785813 w 836089"/>
              <a:gd name="connsiteY27-3732" fmla="*/ 641269 h 1029411"/>
              <a:gd name="connsiteX28-3733" fmla="*/ 661988 w 836089"/>
              <a:gd name="connsiteY28-3734" fmla="*/ 681749 h 1029411"/>
              <a:gd name="connsiteX29-3735" fmla="*/ 597694 w 836089"/>
              <a:gd name="connsiteY29-3736" fmla="*/ 622217 h 1029411"/>
              <a:gd name="connsiteX30-3737" fmla="*/ 559594 w 836089"/>
              <a:gd name="connsiteY30-3738" fmla="*/ 679368 h 1029411"/>
              <a:gd name="connsiteX31-3739" fmla="*/ 514350 w 836089"/>
              <a:gd name="connsiteY31-3740" fmla="*/ 717468 h 1029411"/>
              <a:gd name="connsiteX32-3741" fmla="*/ 492919 w 836089"/>
              <a:gd name="connsiteY32-3742" fmla="*/ 781761 h 1029411"/>
              <a:gd name="connsiteX33-3743" fmla="*/ 495300 w 836089"/>
              <a:gd name="connsiteY33-3744" fmla="*/ 865105 h 1029411"/>
              <a:gd name="connsiteX34-3745" fmla="*/ 519113 w 836089"/>
              <a:gd name="connsiteY34-3746" fmla="*/ 941305 h 1029411"/>
              <a:gd name="connsiteX35-3747" fmla="*/ 559594 w 836089"/>
              <a:gd name="connsiteY35-3748" fmla="*/ 991311 h 1029411"/>
              <a:gd name="connsiteX36-3749" fmla="*/ 569119 w 836089"/>
              <a:gd name="connsiteY36-3750" fmla="*/ 1000836 h 1029411"/>
              <a:gd name="connsiteX37-3751" fmla="*/ 464344 w 836089"/>
              <a:gd name="connsiteY37-3752" fmla="*/ 1029411 h 1029411"/>
              <a:gd name="connsiteX38-3753" fmla="*/ 340519 w 836089"/>
              <a:gd name="connsiteY38-3754" fmla="*/ 1029411 h 1029411"/>
              <a:gd name="connsiteX39-3755" fmla="*/ 283369 w 836089"/>
              <a:gd name="connsiteY39-3756" fmla="*/ 1010361 h 1029411"/>
              <a:gd name="connsiteX40-3757" fmla="*/ 350044 w 836089"/>
              <a:gd name="connsiteY40-3758" fmla="*/ 962736 h 1029411"/>
              <a:gd name="connsiteX41-3759" fmla="*/ 385763 w 836089"/>
              <a:gd name="connsiteY41-3760" fmla="*/ 817480 h 1029411"/>
              <a:gd name="connsiteX42-3761" fmla="*/ 388144 w 836089"/>
              <a:gd name="connsiteY42-3762" fmla="*/ 736518 h 1029411"/>
              <a:gd name="connsiteX43-3763" fmla="*/ 371475 w 836089"/>
              <a:gd name="connsiteY43-3764" fmla="*/ 705561 h 1029411"/>
              <a:gd name="connsiteX44-3765" fmla="*/ 347663 w 836089"/>
              <a:gd name="connsiteY44-3766" fmla="*/ 743661 h 1029411"/>
              <a:gd name="connsiteX45-3767" fmla="*/ 307182 w 836089"/>
              <a:gd name="connsiteY45-3768" fmla="*/ 719849 h 1029411"/>
              <a:gd name="connsiteX46-3769" fmla="*/ 266700 w 836089"/>
              <a:gd name="connsiteY46-3770" fmla="*/ 729374 h 1029411"/>
              <a:gd name="connsiteX47-3771" fmla="*/ 180975 w 836089"/>
              <a:gd name="connsiteY47-3772" fmla="*/ 776999 h 1029411"/>
              <a:gd name="connsiteX0-3773" fmla="*/ 180975 w 836089"/>
              <a:gd name="connsiteY0-3774" fmla="*/ 776999 h 1029411"/>
              <a:gd name="connsiteX1-3775" fmla="*/ 157163 w 836089"/>
              <a:gd name="connsiteY1-3776" fmla="*/ 731755 h 1029411"/>
              <a:gd name="connsiteX2-3777" fmla="*/ 107157 w 836089"/>
              <a:gd name="connsiteY2-3778" fmla="*/ 696036 h 1029411"/>
              <a:gd name="connsiteX3-3779" fmla="*/ 64294 w 836089"/>
              <a:gd name="connsiteY3-3780" fmla="*/ 676986 h 1029411"/>
              <a:gd name="connsiteX4-3781" fmla="*/ 33338 w 836089"/>
              <a:gd name="connsiteY4-3782" fmla="*/ 653174 h 1029411"/>
              <a:gd name="connsiteX5-3783" fmla="*/ 0 w 836089"/>
              <a:gd name="connsiteY5-3784" fmla="*/ 574593 h 1029411"/>
              <a:gd name="connsiteX6-3785" fmla="*/ 0 w 836089"/>
              <a:gd name="connsiteY6-3786" fmla="*/ 479343 h 1029411"/>
              <a:gd name="connsiteX7-3787" fmla="*/ 4763 w 836089"/>
              <a:gd name="connsiteY7-3788" fmla="*/ 446005 h 1029411"/>
              <a:gd name="connsiteX8-3789" fmla="*/ 21432 w 836089"/>
              <a:gd name="connsiteY8-3790" fmla="*/ 410286 h 1029411"/>
              <a:gd name="connsiteX9-3791" fmla="*/ 9525 w 836089"/>
              <a:gd name="connsiteY9-3792" fmla="*/ 345993 h 1029411"/>
              <a:gd name="connsiteX10-3793" fmla="*/ 54769 w 836089"/>
              <a:gd name="connsiteY10-3794" fmla="*/ 305511 h 1029411"/>
              <a:gd name="connsiteX11-3795" fmla="*/ 130969 w 836089"/>
              <a:gd name="connsiteY11-3796" fmla="*/ 300749 h 1029411"/>
              <a:gd name="connsiteX12-3797" fmla="*/ 145257 w 836089"/>
              <a:gd name="connsiteY12-3798" fmla="*/ 298368 h 1029411"/>
              <a:gd name="connsiteX13-3799" fmla="*/ 121444 w 836089"/>
              <a:gd name="connsiteY13-3800" fmla="*/ 243599 h 1029411"/>
              <a:gd name="connsiteX14-3801" fmla="*/ 142875 w 836089"/>
              <a:gd name="connsiteY14-3802" fmla="*/ 141205 h 1029411"/>
              <a:gd name="connsiteX15-3803" fmla="*/ 223838 w 836089"/>
              <a:gd name="connsiteY15-3804" fmla="*/ 45955 h 1029411"/>
              <a:gd name="connsiteX16-3805" fmla="*/ 359569 w 836089"/>
              <a:gd name="connsiteY16-3806" fmla="*/ 3093 h 1029411"/>
              <a:gd name="connsiteX17-3807" fmla="*/ 469107 w 836089"/>
              <a:gd name="connsiteY17-3808" fmla="*/ 10236 h 1029411"/>
              <a:gd name="connsiteX18-3809" fmla="*/ 547688 w 836089"/>
              <a:gd name="connsiteY18-3810" fmla="*/ 65006 h 1029411"/>
              <a:gd name="connsiteX19-3811" fmla="*/ 628650 w 836089"/>
              <a:gd name="connsiteY19-3812" fmla="*/ 134061 h 1029411"/>
              <a:gd name="connsiteX20-3813" fmla="*/ 692944 w 836089"/>
              <a:gd name="connsiteY20-3814" fmla="*/ 122155 h 1029411"/>
              <a:gd name="connsiteX21-3815" fmla="*/ 721519 w 836089"/>
              <a:gd name="connsiteY21-3816" fmla="*/ 215024 h 1029411"/>
              <a:gd name="connsiteX22-3817" fmla="*/ 697707 w 836089"/>
              <a:gd name="connsiteY22-3818" fmla="*/ 267411 h 1029411"/>
              <a:gd name="connsiteX23-3819" fmla="*/ 785813 w 836089"/>
              <a:gd name="connsiteY23-3820" fmla="*/ 288843 h 1029411"/>
              <a:gd name="connsiteX24-3821" fmla="*/ 809625 w 836089"/>
              <a:gd name="connsiteY24-3822" fmla="*/ 345993 h 1029411"/>
              <a:gd name="connsiteX25-3823" fmla="*/ 814388 w 836089"/>
              <a:gd name="connsiteY25-3824" fmla="*/ 424574 h 1029411"/>
              <a:gd name="connsiteX26-3825" fmla="*/ 835819 w 836089"/>
              <a:gd name="connsiteY26-3826" fmla="*/ 526968 h 1029411"/>
              <a:gd name="connsiteX27-3827" fmla="*/ 785813 w 836089"/>
              <a:gd name="connsiteY27-3828" fmla="*/ 641269 h 1029411"/>
              <a:gd name="connsiteX28-3829" fmla="*/ 661988 w 836089"/>
              <a:gd name="connsiteY28-3830" fmla="*/ 681749 h 1029411"/>
              <a:gd name="connsiteX29-3831" fmla="*/ 597694 w 836089"/>
              <a:gd name="connsiteY29-3832" fmla="*/ 622217 h 1029411"/>
              <a:gd name="connsiteX30-3833" fmla="*/ 559594 w 836089"/>
              <a:gd name="connsiteY30-3834" fmla="*/ 679368 h 1029411"/>
              <a:gd name="connsiteX31-3835" fmla="*/ 514350 w 836089"/>
              <a:gd name="connsiteY31-3836" fmla="*/ 717468 h 1029411"/>
              <a:gd name="connsiteX32-3837" fmla="*/ 492919 w 836089"/>
              <a:gd name="connsiteY32-3838" fmla="*/ 781761 h 1029411"/>
              <a:gd name="connsiteX33-3839" fmla="*/ 495300 w 836089"/>
              <a:gd name="connsiteY33-3840" fmla="*/ 865105 h 1029411"/>
              <a:gd name="connsiteX34-3841" fmla="*/ 519113 w 836089"/>
              <a:gd name="connsiteY34-3842" fmla="*/ 941305 h 1029411"/>
              <a:gd name="connsiteX35-3843" fmla="*/ 559594 w 836089"/>
              <a:gd name="connsiteY35-3844" fmla="*/ 991311 h 1029411"/>
              <a:gd name="connsiteX36-3845" fmla="*/ 569119 w 836089"/>
              <a:gd name="connsiteY36-3846" fmla="*/ 1000836 h 1029411"/>
              <a:gd name="connsiteX37-3847" fmla="*/ 464344 w 836089"/>
              <a:gd name="connsiteY37-3848" fmla="*/ 1029411 h 1029411"/>
              <a:gd name="connsiteX38-3849" fmla="*/ 340519 w 836089"/>
              <a:gd name="connsiteY38-3850" fmla="*/ 1029411 h 1029411"/>
              <a:gd name="connsiteX39-3851" fmla="*/ 283369 w 836089"/>
              <a:gd name="connsiteY39-3852" fmla="*/ 1010361 h 1029411"/>
              <a:gd name="connsiteX40-3853" fmla="*/ 350044 w 836089"/>
              <a:gd name="connsiteY40-3854" fmla="*/ 962736 h 1029411"/>
              <a:gd name="connsiteX41-3855" fmla="*/ 385763 w 836089"/>
              <a:gd name="connsiteY41-3856" fmla="*/ 817480 h 1029411"/>
              <a:gd name="connsiteX42-3857" fmla="*/ 388144 w 836089"/>
              <a:gd name="connsiteY42-3858" fmla="*/ 736518 h 1029411"/>
              <a:gd name="connsiteX43-3859" fmla="*/ 371475 w 836089"/>
              <a:gd name="connsiteY43-3860" fmla="*/ 705561 h 1029411"/>
              <a:gd name="connsiteX44-3861" fmla="*/ 347663 w 836089"/>
              <a:gd name="connsiteY44-3862" fmla="*/ 743661 h 1029411"/>
              <a:gd name="connsiteX45-3863" fmla="*/ 307182 w 836089"/>
              <a:gd name="connsiteY45-3864" fmla="*/ 719849 h 1029411"/>
              <a:gd name="connsiteX46-3865" fmla="*/ 266700 w 836089"/>
              <a:gd name="connsiteY46-3866" fmla="*/ 729374 h 1029411"/>
              <a:gd name="connsiteX47-3867" fmla="*/ 180975 w 836089"/>
              <a:gd name="connsiteY47-3868" fmla="*/ 776999 h 1029411"/>
              <a:gd name="connsiteX0-3869" fmla="*/ 180975 w 836089"/>
              <a:gd name="connsiteY0-3870" fmla="*/ 776999 h 1029411"/>
              <a:gd name="connsiteX1-3871" fmla="*/ 157163 w 836089"/>
              <a:gd name="connsiteY1-3872" fmla="*/ 731755 h 1029411"/>
              <a:gd name="connsiteX2-3873" fmla="*/ 107157 w 836089"/>
              <a:gd name="connsiteY2-3874" fmla="*/ 696036 h 1029411"/>
              <a:gd name="connsiteX3-3875" fmla="*/ 64294 w 836089"/>
              <a:gd name="connsiteY3-3876" fmla="*/ 676986 h 1029411"/>
              <a:gd name="connsiteX4-3877" fmla="*/ 33338 w 836089"/>
              <a:gd name="connsiteY4-3878" fmla="*/ 653174 h 1029411"/>
              <a:gd name="connsiteX5-3879" fmla="*/ 0 w 836089"/>
              <a:gd name="connsiteY5-3880" fmla="*/ 574593 h 1029411"/>
              <a:gd name="connsiteX6-3881" fmla="*/ 0 w 836089"/>
              <a:gd name="connsiteY6-3882" fmla="*/ 479343 h 1029411"/>
              <a:gd name="connsiteX7-3883" fmla="*/ 4763 w 836089"/>
              <a:gd name="connsiteY7-3884" fmla="*/ 446005 h 1029411"/>
              <a:gd name="connsiteX8-3885" fmla="*/ 21432 w 836089"/>
              <a:gd name="connsiteY8-3886" fmla="*/ 410286 h 1029411"/>
              <a:gd name="connsiteX9-3887" fmla="*/ 9525 w 836089"/>
              <a:gd name="connsiteY9-3888" fmla="*/ 345993 h 1029411"/>
              <a:gd name="connsiteX10-3889" fmla="*/ 54769 w 836089"/>
              <a:gd name="connsiteY10-3890" fmla="*/ 305511 h 1029411"/>
              <a:gd name="connsiteX11-3891" fmla="*/ 130969 w 836089"/>
              <a:gd name="connsiteY11-3892" fmla="*/ 300749 h 1029411"/>
              <a:gd name="connsiteX12-3893" fmla="*/ 145257 w 836089"/>
              <a:gd name="connsiteY12-3894" fmla="*/ 298368 h 1029411"/>
              <a:gd name="connsiteX13-3895" fmla="*/ 121444 w 836089"/>
              <a:gd name="connsiteY13-3896" fmla="*/ 243599 h 1029411"/>
              <a:gd name="connsiteX14-3897" fmla="*/ 142875 w 836089"/>
              <a:gd name="connsiteY14-3898" fmla="*/ 141205 h 1029411"/>
              <a:gd name="connsiteX15-3899" fmla="*/ 223838 w 836089"/>
              <a:gd name="connsiteY15-3900" fmla="*/ 45955 h 1029411"/>
              <a:gd name="connsiteX16-3901" fmla="*/ 359569 w 836089"/>
              <a:gd name="connsiteY16-3902" fmla="*/ 3093 h 1029411"/>
              <a:gd name="connsiteX17-3903" fmla="*/ 469107 w 836089"/>
              <a:gd name="connsiteY17-3904" fmla="*/ 10236 h 1029411"/>
              <a:gd name="connsiteX18-3905" fmla="*/ 547688 w 836089"/>
              <a:gd name="connsiteY18-3906" fmla="*/ 65006 h 1029411"/>
              <a:gd name="connsiteX19-3907" fmla="*/ 628650 w 836089"/>
              <a:gd name="connsiteY19-3908" fmla="*/ 134061 h 1029411"/>
              <a:gd name="connsiteX20-3909" fmla="*/ 692944 w 836089"/>
              <a:gd name="connsiteY20-3910" fmla="*/ 122155 h 1029411"/>
              <a:gd name="connsiteX21-3911" fmla="*/ 721519 w 836089"/>
              <a:gd name="connsiteY21-3912" fmla="*/ 215024 h 1029411"/>
              <a:gd name="connsiteX22-3913" fmla="*/ 697707 w 836089"/>
              <a:gd name="connsiteY22-3914" fmla="*/ 267411 h 1029411"/>
              <a:gd name="connsiteX23-3915" fmla="*/ 785813 w 836089"/>
              <a:gd name="connsiteY23-3916" fmla="*/ 288843 h 1029411"/>
              <a:gd name="connsiteX24-3917" fmla="*/ 809625 w 836089"/>
              <a:gd name="connsiteY24-3918" fmla="*/ 345993 h 1029411"/>
              <a:gd name="connsiteX25-3919" fmla="*/ 814388 w 836089"/>
              <a:gd name="connsiteY25-3920" fmla="*/ 424574 h 1029411"/>
              <a:gd name="connsiteX26-3921" fmla="*/ 835819 w 836089"/>
              <a:gd name="connsiteY26-3922" fmla="*/ 526968 h 1029411"/>
              <a:gd name="connsiteX27-3923" fmla="*/ 785813 w 836089"/>
              <a:gd name="connsiteY27-3924" fmla="*/ 641269 h 1029411"/>
              <a:gd name="connsiteX28-3925" fmla="*/ 661988 w 836089"/>
              <a:gd name="connsiteY28-3926" fmla="*/ 681749 h 1029411"/>
              <a:gd name="connsiteX29-3927" fmla="*/ 597694 w 836089"/>
              <a:gd name="connsiteY29-3928" fmla="*/ 622217 h 1029411"/>
              <a:gd name="connsiteX30-3929" fmla="*/ 514350 w 836089"/>
              <a:gd name="connsiteY30-3930" fmla="*/ 717468 h 1029411"/>
              <a:gd name="connsiteX31-3931" fmla="*/ 492919 w 836089"/>
              <a:gd name="connsiteY31-3932" fmla="*/ 781761 h 1029411"/>
              <a:gd name="connsiteX32-3933" fmla="*/ 495300 w 836089"/>
              <a:gd name="connsiteY32-3934" fmla="*/ 865105 h 1029411"/>
              <a:gd name="connsiteX33-3935" fmla="*/ 519113 w 836089"/>
              <a:gd name="connsiteY33-3936" fmla="*/ 941305 h 1029411"/>
              <a:gd name="connsiteX34-3937" fmla="*/ 559594 w 836089"/>
              <a:gd name="connsiteY34-3938" fmla="*/ 991311 h 1029411"/>
              <a:gd name="connsiteX35-3939" fmla="*/ 569119 w 836089"/>
              <a:gd name="connsiteY35-3940" fmla="*/ 1000836 h 1029411"/>
              <a:gd name="connsiteX36-3941" fmla="*/ 464344 w 836089"/>
              <a:gd name="connsiteY36-3942" fmla="*/ 1029411 h 1029411"/>
              <a:gd name="connsiteX37-3943" fmla="*/ 340519 w 836089"/>
              <a:gd name="connsiteY37-3944" fmla="*/ 1029411 h 1029411"/>
              <a:gd name="connsiteX38-3945" fmla="*/ 283369 w 836089"/>
              <a:gd name="connsiteY38-3946" fmla="*/ 1010361 h 1029411"/>
              <a:gd name="connsiteX39-3947" fmla="*/ 350044 w 836089"/>
              <a:gd name="connsiteY39-3948" fmla="*/ 962736 h 1029411"/>
              <a:gd name="connsiteX40-3949" fmla="*/ 385763 w 836089"/>
              <a:gd name="connsiteY40-3950" fmla="*/ 817480 h 1029411"/>
              <a:gd name="connsiteX41-3951" fmla="*/ 388144 w 836089"/>
              <a:gd name="connsiteY41-3952" fmla="*/ 736518 h 1029411"/>
              <a:gd name="connsiteX42-3953" fmla="*/ 371475 w 836089"/>
              <a:gd name="connsiteY42-3954" fmla="*/ 705561 h 1029411"/>
              <a:gd name="connsiteX43-3955" fmla="*/ 347663 w 836089"/>
              <a:gd name="connsiteY43-3956" fmla="*/ 743661 h 1029411"/>
              <a:gd name="connsiteX44-3957" fmla="*/ 307182 w 836089"/>
              <a:gd name="connsiteY44-3958" fmla="*/ 719849 h 1029411"/>
              <a:gd name="connsiteX45-3959" fmla="*/ 266700 w 836089"/>
              <a:gd name="connsiteY45-3960" fmla="*/ 729374 h 1029411"/>
              <a:gd name="connsiteX46-3961" fmla="*/ 180975 w 836089"/>
              <a:gd name="connsiteY46-3962" fmla="*/ 776999 h 1029411"/>
              <a:gd name="connsiteX0-3963" fmla="*/ 180975 w 836089"/>
              <a:gd name="connsiteY0-3964" fmla="*/ 776999 h 1029411"/>
              <a:gd name="connsiteX1-3965" fmla="*/ 157163 w 836089"/>
              <a:gd name="connsiteY1-3966" fmla="*/ 731755 h 1029411"/>
              <a:gd name="connsiteX2-3967" fmla="*/ 107157 w 836089"/>
              <a:gd name="connsiteY2-3968" fmla="*/ 696036 h 1029411"/>
              <a:gd name="connsiteX3-3969" fmla="*/ 64294 w 836089"/>
              <a:gd name="connsiteY3-3970" fmla="*/ 676986 h 1029411"/>
              <a:gd name="connsiteX4-3971" fmla="*/ 33338 w 836089"/>
              <a:gd name="connsiteY4-3972" fmla="*/ 653174 h 1029411"/>
              <a:gd name="connsiteX5-3973" fmla="*/ 0 w 836089"/>
              <a:gd name="connsiteY5-3974" fmla="*/ 574593 h 1029411"/>
              <a:gd name="connsiteX6-3975" fmla="*/ 0 w 836089"/>
              <a:gd name="connsiteY6-3976" fmla="*/ 479343 h 1029411"/>
              <a:gd name="connsiteX7-3977" fmla="*/ 4763 w 836089"/>
              <a:gd name="connsiteY7-3978" fmla="*/ 446005 h 1029411"/>
              <a:gd name="connsiteX8-3979" fmla="*/ 21432 w 836089"/>
              <a:gd name="connsiteY8-3980" fmla="*/ 410286 h 1029411"/>
              <a:gd name="connsiteX9-3981" fmla="*/ 9525 w 836089"/>
              <a:gd name="connsiteY9-3982" fmla="*/ 345993 h 1029411"/>
              <a:gd name="connsiteX10-3983" fmla="*/ 54769 w 836089"/>
              <a:gd name="connsiteY10-3984" fmla="*/ 305511 h 1029411"/>
              <a:gd name="connsiteX11-3985" fmla="*/ 130969 w 836089"/>
              <a:gd name="connsiteY11-3986" fmla="*/ 300749 h 1029411"/>
              <a:gd name="connsiteX12-3987" fmla="*/ 145257 w 836089"/>
              <a:gd name="connsiteY12-3988" fmla="*/ 298368 h 1029411"/>
              <a:gd name="connsiteX13-3989" fmla="*/ 121444 w 836089"/>
              <a:gd name="connsiteY13-3990" fmla="*/ 243599 h 1029411"/>
              <a:gd name="connsiteX14-3991" fmla="*/ 142875 w 836089"/>
              <a:gd name="connsiteY14-3992" fmla="*/ 141205 h 1029411"/>
              <a:gd name="connsiteX15-3993" fmla="*/ 223838 w 836089"/>
              <a:gd name="connsiteY15-3994" fmla="*/ 45955 h 1029411"/>
              <a:gd name="connsiteX16-3995" fmla="*/ 359569 w 836089"/>
              <a:gd name="connsiteY16-3996" fmla="*/ 3093 h 1029411"/>
              <a:gd name="connsiteX17-3997" fmla="*/ 469107 w 836089"/>
              <a:gd name="connsiteY17-3998" fmla="*/ 10236 h 1029411"/>
              <a:gd name="connsiteX18-3999" fmla="*/ 547688 w 836089"/>
              <a:gd name="connsiteY18-4000" fmla="*/ 65006 h 1029411"/>
              <a:gd name="connsiteX19-4001" fmla="*/ 628650 w 836089"/>
              <a:gd name="connsiteY19-4002" fmla="*/ 134061 h 1029411"/>
              <a:gd name="connsiteX20-4003" fmla="*/ 692944 w 836089"/>
              <a:gd name="connsiteY20-4004" fmla="*/ 122155 h 1029411"/>
              <a:gd name="connsiteX21-4005" fmla="*/ 721519 w 836089"/>
              <a:gd name="connsiteY21-4006" fmla="*/ 215024 h 1029411"/>
              <a:gd name="connsiteX22-4007" fmla="*/ 697707 w 836089"/>
              <a:gd name="connsiteY22-4008" fmla="*/ 267411 h 1029411"/>
              <a:gd name="connsiteX23-4009" fmla="*/ 785813 w 836089"/>
              <a:gd name="connsiteY23-4010" fmla="*/ 288843 h 1029411"/>
              <a:gd name="connsiteX24-4011" fmla="*/ 809625 w 836089"/>
              <a:gd name="connsiteY24-4012" fmla="*/ 345993 h 1029411"/>
              <a:gd name="connsiteX25-4013" fmla="*/ 814388 w 836089"/>
              <a:gd name="connsiteY25-4014" fmla="*/ 424574 h 1029411"/>
              <a:gd name="connsiteX26-4015" fmla="*/ 835819 w 836089"/>
              <a:gd name="connsiteY26-4016" fmla="*/ 526968 h 1029411"/>
              <a:gd name="connsiteX27-4017" fmla="*/ 785813 w 836089"/>
              <a:gd name="connsiteY27-4018" fmla="*/ 641269 h 1029411"/>
              <a:gd name="connsiteX28-4019" fmla="*/ 661988 w 836089"/>
              <a:gd name="connsiteY28-4020" fmla="*/ 681749 h 1029411"/>
              <a:gd name="connsiteX29-4021" fmla="*/ 597694 w 836089"/>
              <a:gd name="connsiteY29-4022" fmla="*/ 622217 h 1029411"/>
              <a:gd name="connsiteX30-4023" fmla="*/ 514350 w 836089"/>
              <a:gd name="connsiteY30-4024" fmla="*/ 717468 h 1029411"/>
              <a:gd name="connsiteX31-4025" fmla="*/ 492919 w 836089"/>
              <a:gd name="connsiteY31-4026" fmla="*/ 781761 h 1029411"/>
              <a:gd name="connsiteX32-4027" fmla="*/ 495300 w 836089"/>
              <a:gd name="connsiteY32-4028" fmla="*/ 865105 h 1029411"/>
              <a:gd name="connsiteX33-4029" fmla="*/ 519113 w 836089"/>
              <a:gd name="connsiteY33-4030" fmla="*/ 941305 h 1029411"/>
              <a:gd name="connsiteX34-4031" fmla="*/ 559594 w 836089"/>
              <a:gd name="connsiteY34-4032" fmla="*/ 991311 h 1029411"/>
              <a:gd name="connsiteX35-4033" fmla="*/ 569119 w 836089"/>
              <a:gd name="connsiteY35-4034" fmla="*/ 1000836 h 1029411"/>
              <a:gd name="connsiteX36-4035" fmla="*/ 464344 w 836089"/>
              <a:gd name="connsiteY36-4036" fmla="*/ 1029411 h 1029411"/>
              <a:gd name="connsiteX37-4037" fmla="*/ 340519 w 836089"/>
              <a:gd name="connsiteY37-4038" fmla="*/ 1029411 h 1029411"/>
              <a:gd name="connsiteX38-4039" fmla="*/ 283369 w 836089"/>
              <a:gd name="connsiteY38-4040" fmla="*/ 1010361 h 1029411"/>
              <a:gd name="connsiteX39-4041" fmla="*/ 350044 w 836089"/>
              <a:gd name="connsiteY39-4042" fmla="*/ 962736 h 1029411"/>
              <a:gd name="connsiteX40-4043" fmla="*/ 385763 w 836089"/>
              <a:gd name="connsiteY40-4044" fmla="*/ 817480 h 1029411"/>
              <a:gd name="connsiteX41-4045" fmla="*/ 388144 w 836089"/>
              <a:gd name="connsiteY41-4046" fmla="*/ 736518 h 1029411"/>
              <a:gd name="connsiteX42-4047" fmla="*/ 371475 w 836089"/>
              <a:gd name="connsiteY42-4048" fmla="*/ 705561 h 1029411"/>
              <a:gd name="connsiteX43-4049" fmla="*/ 347663 w 836089"/>
              <a:gd name="connsiteY43-4050" fmla="*/ 743661 h 1029411"/>
              <a:gd name="connsiteX44-4051" fmla="*/ 307182 w 836089"/>
              <a:gd name="connsiteY44-4052" fmla="*/ 719849 h 1029411"/>
              <a:gd name="connsiteX45-4053" fmla="*/ 266700 w 836089"/>
              <a:gd name="connsiteY45-4054" fmla="*/ 729374 h 1029411"/>
              <a:gd name="connsiteX46-4055" fmla="*/ 180975 w 836089"/>
              <a:gd name="connsiteY46-4056" fmla="*/ 776999 h 1029411"/>
              <a:gd name="connsiteX0-4057" fmla="*/ 180975 w 836089"/>
              <a:gd name="connsiteY0-4058" fmla="*/ 776999 h 1029411"/>
              <a:gd name="connsiteX1-4059" fmla="*/ 157163 w 836089"/>
              <a:gd name="connsiteY1-4060" fmla="*/ 731755 h 1029411"/>
              <a:gd name="connsiteX2-4061" fmla="*/ 107157 w 836089"/>
              <a:gd name="connsiteY2-4062" fmla="*/ 696036 h 1029411"/>
              <a:gd name="connsiteX3-4063" fmla="*/ 64294 w 836089"/>
              <a:gd name="connsiteY3-4064" fmla="*/ 676986 h 1029411"/>
              <a:gd name="connsiteX4-4065" fmla="*/ 33338 w 836089"/>
              <a:gd name="connsiteY4-4066" fmla="*/ 653174 h 1029411"/>
              <a:gd name="connsiteX5-4067" fmla="*/ 0 w 836089"/>
              <a:gd name="connsiteY5-4068" fmla="*/ 574593 h 1029411"/>
              <a:gd name="connsiteX6-4069" fmla="*/ 0 w 836089"/>
              <a:gd name="connsiteY6-4070" fmla="*/ 479343 h 1029411"/>
              <a:gd name="connsiteX7-4071" fmla="*/ 4763 w 836089"/>
              <a:gd name="connsiteY7-4072" fmla="*/ 446005 h 1029411"/>
              <a:gd name="connsiteX8-4073" fmla="*/ 21432 w 836089"/>
              <a:gd name="connsiteY8-4074" fmla="*/ 410286 h 1029411"/>
              <a:gd name="connsiteX9-4075" fmla="*/ 9525 w 836089"/>
              <a:gd name="connsiteY9-4076" fmla="*/ 345993 h 1029411"/>
              <a:gd name="connsiteX10-4077" fmla="*/ 54769 w 836089"/>
              <a:gd name="connsiteY10-4078" fmla="*/ 305511 h 1029411"/>
              <a:gd name="connsiteX11-4079" fmla="*/ 130969 w 836089"/>
              <a:gd name="connsiteY11-4080" fmla="*/ 300749 h 1029411"/>
              <a:gd name="connsiteX12-4081" fmla="*/ 145257 w 836089"/>
              <a:gd name="connsiteY12-4082" fmla="*/ 298368 h 1029411"/>
              <a:gd name="connsiteX13-4083" fmla="*/ 121444 w 836089"/>
              <a:gd name="connsiteY13-4084" fmla="*/ 243599 h 1029411"/>
              <a:gd name="connsiteX14-4085" fmla="*/ 142875 w 836089"/>
              <a:gd name="connsiteY14-4086" fmla="*/ 141205 h 1029411"/>
              <a:gd name="connsiteX15-4087" fmla="*/ 223838 w 836089"/>
              <a:gd name="connsiteY15-4088" fmla="*/ 45955 h 1029411"/>
              <a:gd name="connsiteX16-4089" fmla="*/ 359569 w 836089"/>
              <a:gd name="connsiteY16-4090" fmla="*/ 3093 h 1029411"/>
              <a:gd name="connsiteX17-4091" fmla="*/ 469107 w 836089"/>
              <a:gd name="connsiteY17-4092" fmla="*/ 10236 h 1029411"/>
              <a:gd name="connsiteX18-4093" fmla="*/ 547688 w 836089"/>
              <a:gd name="connsiteY18-4094" fmla="*/ 65006 h 1029411"/>
              <a:gd name="connsiteX19-4095" fmla="*/ 628650 w 836089"/>
              <a:gd name="connsiteY19-4096" fmla="*/ 134061 h 1029411"/>
              <a:gd name="connsiteX20-4097" fmla="*/ 692944 w 836089"/>
              <a:gd name="connsiteY20-4098" fmla="*/ 122155 h 1029411"/>
              <a:gd name="connsiteX21-4099" fmla="*/ 721519 w 836089"/>
              <a:gd name="connsiteY21-4100" fmla="*/ 215024 h 1029411"/>
              <a:gd name="connsiteX22-4101" fmla="*/ 697707 w 836089"/>
              <a:gd name="connsiteY22-4102" fmla="*/ 267411 h 1029411"/>
              <a:gd name="connsiteX23-4103" fmla="*/ 785813 w 836089"/>
              <a:gd name="connsiteY23-4104" fmla="*/ 288843 h 1029411"/>
              <a:gd name="connsiteX24-4105" fmla="*/ 809625 w 836089"/>
              <a:gd name="connsiteY24-4106" fmla="*/ 345993 h 1029411"/>
              <a:gd name="connsiteX25-4107" fmla="*/ 814388 w 836089"/>
              <a:gd name="connsiteY25-4108" fmla="*/ 424574 h 1029411"/>
              <a:gd name="connsiteX26-4109" fmla="*/ 835819 w 836089"/>
              <a:gd name="connsiteY26-4110" fmla="*/ 526968 h 1029411"/>
              <a:gd name="connsiteX27-4111" fmla="*/ 785813 w 836089"/>
              <a:gd name="connsiteY27-4112" fmla="*/ 641269 h 1029411"/>
              <a:gd name="connsiteX28-4113" fmla="*/ 661988 w 836089"/>
              <a:gd name="connsiteY28-4114" fmla="*/ 681749 h 1029411"/>
              <a:gd name="connsiteX29-4115" fmla="*/ 597694 w 836089"/>
              <a:gd name="connsiteY29-4116" fmla="*/ 622217 h 1029411"/>
              <a:gd name="connsiteX30-4117" fmla="*/ 507206 w 836089"/>
              <a:gd name="connsiteY30-4118" fmla="*/ 717468 h 1029411"/>
              <a:gd name="connsiteX31-4119" fmla="*/ 492919 w 836089"/>
              <a:gd name="connsiteY31-4120" fmla="*/ 781761 h 1029411"/>
              <a:gd name="connsiteX32-4121" fmla="*/ 495300 w 836089"/>
              <a:gd name="connsiteY32-4122" fmla="*/ 865105 h 1029411"/>
              <a:gd name="connsiteX33-4123" fmla="*/ 519113 w 836089"/>
              <a:gd name="connsiteY33-4124" fmla="*/ 941305 h 1029411"/>
              <a:gd name="connsiteX34-4125" fmla="*/ 559594 w 836089"/>
              <a:gd name="connsiteY34-4126" fmla="*/ 991311 h 1029411"/>
              <a:gd name="connsiteX35-4127" fmla="*/ 569119 w 836089"/>
              <a:gd name="connsiteY35-4128" fmla="*/ 1000836 h 1029411"/>
              <a:gd name="connsiteX36-4129" fmla="*/ 464344 w 836089"/>
              <a:gd name="connsiteY36-4130" fmla="*/ 1029411 h 1029411"/>
              <a:gd name="connsiteX37-4131" fmla="*/ 340519 w 836089"/>
              <a:gd name="connsiteY37-4132" fmla="*/ 1029411 h 1029411"/>
              <a:gd name="connsiteX38-4133" fmla="*/ 283369 w 836089"/>
              <a:gd name="connsiteY38-4134" fmla="*/ 1010361 h 1029411"/>
              <a:gd name="connsiteX39-4135" fmla="*/ 350044 w 836089"/>
              <a:gd name="connsiteY39-4136" fmla="*/ 962736 h 1029411"/>
              <a:gd name="connsiteX40-4137" fmla="*/ 385763 w 836089"/>
              <a:gd name="connsiteY40-4138" fmla="*/ 817480 h 1029411"/>
              <a:gd name="connsiteX41-4139" fmla="*/ 388144 w 836089"/>
              <a:gd name="connsiteY41-4140" fmla="*/ 736518 h 1029411"/>
              <a:gd name="connsiteX42-4141" fmla="*/ 371475 w 836089"/>
              <a:gd name="connsiteY42-4142" fmla="*/ 705561 h 1029411"/>
              <a:gd name="connsiteX43-4143" fmla="*/ 347663 w 836089"/>
              <a:gd name="connsiteY43-4144" fmla="*/ 743661 h 1029411"/>
              <a:gd name="connsiteX44-4145" fmla="*/ 307182 w 836089"/>
              <a:gd name="connsiteY44-4146" fmla="*/ 719849 h 1029411"/>
              <a:gd name="connsiteX45-4147" fmla="*/ 266700 w 836089"/>
              <a:gd name="connsiteY45-4148" fmla="*/ 729374 h 1029411"/>
              <a:gd name="connsiteX46-4149" fmla="*/ 180975 w 836089"/>
              <a:gd name="connsiteY46-4150" fmla="*/ 776999 h 1029411"/>
              <a:gd name="connsiteX0-4151" fmla="*/ 180975 w 836089"/>
              <a:gd name="connsiteY0-4152" fmla="*/ 776999 h 1029411"/>
              <a:gd name="connsiteX1-4153" fmla="*/ 157163 w 836089"/>
              <a:gd name="connsiteY1-4154" fmla="*/ 731755 h 1029411"/>
              <a:gd name="connsiteX2-4155" fmla="*/ 107157 w 836089"/>
              <a:gd name="connsiteY2-4156" fmla="*/ 696036 h 1029411"/>
              <a:gd name="connsiteX3-4157" fmla="*/ 64294 w 836089"/>
              <a:gd name="connsiteY3-4158" fmla="*/ 676986 h 1029411"/>
              <a:gd name="connsiteX4-4159" fmla="*/ 33338 w 836089"/>
              <a:gd name="connsiteY4-4160" fmla="*/ 653174 h 1029411"/>
              <a:gd name="connsiteX5-4161" fmla="*/ 0 w 836089"/>
              <a:gd name="connsiteY5-4162" fmla="*/ 574593 h 1029411"/>
              <a:gd name="connsiteX6-4163" fmla="*/ 0 w 836089"/>
              <a:gd name="connsiteY6-4164" fmla="*/ 479343 h 1029411"/>
              <a:gd name="connsiteX7-4165" fmla="*/ 4763 w 836089"/>
              <a:gd name="connsiteY7-4166" fmla="*/ 446005 h 1029411"/>
              <a:gd name="connsiteX8-4167" fmla="*/ 21432 w 836089"/>
              <a:gd name="connsiteY8-4168" fmla="*/ 410286 h 1029411"/>
              <a:gd name="connsiteX9-4169" fmla="*/ 9525 w 836089"/>
              <a:gd name="connsiteY9-4170" fmla="*/ 345993 h 1029411"/>
              <a:gd name="connsiteX10-4171" fmla="*/ 54769 w 836089"/>
              <a:gd name="connsiteY10-4172" fmla="*/ 305511 h 1029411"/>
              <a:gd name="connsiteX11-4173" fmla="*/ 130969 w 836089"/>
              <a:gd name="connsiteY11-4174" fmla="*/ 300749 h 1029411"/>
              <a:gd name="connsiteX12-4175" fmla="*/ 145257 w 836089"/>
              <a:gd name="connsiteY12-4176" fmla="*/ 298368 h 1029411"/>
              <a:gd name="connsiteX13-4177" fmla="*/ 121444 w 836089"/>
              <a:gd name="connsiteY13-4178" fmla="*/ 243599 h 1029411"/>
              <a:gd name="connsiteX14-4179" fmla="*/ 142875 w 836089"/>
              <a:gd name="connsiteY14-4180" fmla="*/ 141205 h 1029411"/>
              <a:gd name="connsiteX15-4181" fmla="*/ 223838 w 836089"/>
              <a:gd name="connsiteY15-4182" fmla="*/ 45955 h 1029411"/>
              <a:gd name="connsiteX16-4183" fmla="*/ 359569 w 836089"/>
              <a:gd name="connsiteY16-4184" fmla="*/ 3093 h 1029411"/>
              <a:gd name="connsiteX17-4185" fmla="*/ 469107 w 836089"/>
              <a:gd name="connsiteY17-4186" fmla="*/ 10236 h 1029411"/>
              <a:gd name="connsiteX18-4187" fmla="*/ 547688 w 836089"/>
              <a:gd name="connsiteY18-4188" fmla="*/ 65006 h 1029411"/>
              <a:gd name="connsiteX19-4189" fmla="*/ 628650 w 836089"/>
              <a:gd name="connsiteY19-4190" fmla="*/ 134061 h 1029411"/>
              <a:gd name="connsiteX20-4191" fmla="*/ 692944 w 836089"/>
              <a:gd name="connsiteY20-4192" fmla="*/ 122155 h 1029411"/>
              <a:gd name="connsiteX21-4193" fmla="*/ 721519 w 836089"/>
              <a:gd name="connsiteY21-4194" fmla="*/ 215024 h 1029411"/>
              <a:gd name="connsiteX22-4195" fmla="*/ 697707 w 836089"/>
              <a:gd name="connsiteY22-4196" fmla="*/ 267411 h 1029411"/>
              <a:gd name="connsiteX23-4197" fmla="*/ 785813 w 836089"/>
              <a:gd name="connsiteY23-4198" fmla="*/ 288843 h 1029411"/>
              <a:gd name="connsiteX24-4199" fmla="*/ 809625 w 836089"/>
              <a:gd name="connsiteY24-4200" fmla="*/ 345993 h 1029411"/>
              <a:gd name="connsiteX25-4201" fmla="*/ 814388 w 836089"/>
              <a:gd name="connsiteY25-4202" fmla="*/ 424574 h 1029411"/>
              <a:gd name="connsiteX26-4203" fmla="*/ 835819 w 836089"/>
              <a:gd name="connsiteY26-4204" fmla="*/ 526968 h 1029411"/>
              <a:gd name="connsiteX27-4205" fmla="*/ 785813 w 836089"/>
              <a:gd name="connsiteY27-4206" fmla="*/ 641269 h 1029411"/>
              <a:gd name="connsiteX28-4207" fmla="*/ 661988 w 836089"/>
              <a:gd name="connsiteY28-4208" fmla="*/ 681749 h 1029411"/>
              <a:gd name="connsiteX29-4209" fmla="*/ 597694 w 836089"/>
              <a:gd name="connsiteY29-4210" fmla="*/ 622217 h 1029411"/>
              <a:gd name="connsiteX30-4211" fmla="*/ 507206 w 836089"/>
              <a:gd name="connsiteY30-4212" fmla="*/ 717468 h 1029411"/>
              <a:gd name="connsiteX31-4213" fmla="*/ 492919 w 836089"/>
              <a:gd name="connsiteY31-4214" fmla="*/ 781761 h 1029411"/>
              <a:gd name="connsiteX32-4215" fmla="*/ 495300 w 836089"/>
              <a:gd name="connsiteY32-4216" fmla="*/ 865105 h 1029411"/>
              <a:gd name="connsiteX33-4217" fmla="*/ 519113 w 836089"/>
              <a:gd name="connsiteY33-4218" fmla="*/ 941305 h 1029411"/>
              <a:gd name="connsiteX34-4219" fmla="*/ 559594 w 836089"/>
              <a:gd name="connsiteY34-4220" fmla="*/ 991311 h 1029411"/>
              <a:gd name="connsiteX35-4221" fmla="*/ 569119 w 836089"/>
              <a:gd name="connsiteY35-4222" fmla="*/ 1000836 h 1029411"/>
              <a:gd name="connsiteX36-4223" fmla="*/ 464344 w 836089"/>
              <a:gd name="connsiteY36-4224" fmla="*/ 1029411 h 1029411"/>
              <a:gd name="connsiteX37-4225" fmla="*/ 340519 w 836089"/>
              <a:gd name="connsiteY37-4226" fmla="*/ 1029411 h 1029411"/>
              <a:gd name="connsiteX38-4227" fmla="*/ 283369 w 836089"/>
              <a:gd name="connsiteY38-4228" fmla="*/ 1010361 h 1029411"/>
              <a:gd name="connsiteX39-4229" fmla="*/ 350044 w 836089"/>
              <a:gd name="connsiteY39-4230" fmla="*/ 962736 h 1029411"/>
              <a:gd name="connsiteX40-4231" fmla="*/ 385763 w 836089"/>
              <a:gd name="connsiteY40-4232" fmla="*/ 817480 h 1029411"/>
              <a:gd name="connsiteX41-4233" fmla="*/ 388144 w 836089"/>
              <a:gd name="connsiteY41-4234" fmla="*/ 736518 h 1029411"/>
              <a:gd name="connsiteX42-4235" fmla="*/ 371475 w 836089"/>
              <a:gd name="connsiteY42-4236" fmla="*/ 705561 h 1029411"/>
              <a:gd name="connsiteX43-4237" fmla="*/ 347663 w 836089"/>
              <a:gd name="connsiteY43-4238" fmla="*/ 743661 h 1029411"/>
              <a:gd name="connsiteX44-4239" fmla="*/ 307182 w 836089"/>
              <a:gd name="connsiteY44-4240" fmla="*/ 719849 h 1029411"/>
              <a:gd name="connsiteX45-4241" fmla="*/ 266700 w 836089"/>
              <a:gd name="connsiteY45-4242" fmla="*/ 729374 h 1029411"/>
              <a:gd name="connsiteX46-4243" fmla="*/ 180975 w 836089"/>
              <a:gd name="connsiteY46-4244" fmla="*/ 776999 h 1029411"/>
              <a:gd name="connsiteX0-4245" fmla="*/ 180975 w 836089"/>
              <a:gd name="connsiteY0-4246" fmla="*/ 776999 h 1029411"/>
              <a:gd name="connsiteX1-4247" fmla="*/ 157163 w 836089"/>
              <a:gd name="connsiteY1-4248" fmla="*/ 731755 h 1029411"/>
              <a:gd name="connsiteX2-4249" fmla="*/ 107157 w 836089"/>
              <a:gd name="connsiteY2-4250" fmla="*/ 696036 h 1029411"/>
              <a:gd name="connsiteX3-4251" fmla="*/ 64294 w 836089"/>
              <a:gd name="connsiteY3-4252" fmla="*/ 676986 h 1029411"/>
              <a:gd name="connsiteX4-4253" fmla="*/ 33338 w 836089"/>
              <a:gd name="connsiteY4-4254" fmla="*/ 653174 h 1029411"/>
              <a:gd name="connsiteX5-4255" fmla="*/ 0 w 836089"/>
              <a:gd name="connsiteY5-4256" fmla="*/ 574593 h 1029411"/>
              <a:gd name="connsiteX6-4257" fmla="*/ 0 w 836089"/>
              <a:gd name="connsiteY6-4258" fmla="*/ 479343 h 1029411"/>
              <a:gd name="connsiteX7-4259" fmla="*/ 4763 w 836089"/>
              <a:gd name="connsiteY7-4260" fmla="*/ 446005 h 1029411"/>
              <a:gd name="connsiteX8-4261" fmla="*/ 21432 w 836089"/>
              <a:gd name="connsiteY8-4262" fmla="*/ 410286 h 1029411"/>
              <a:gd name="connsiteX9-4263" fmla="*/ 9525 w 836089"/>
              <a:gd name="connsiteY9-4264" fmla="*/ 345993 h 1029411"/>
              <a:gd name="connsiteX10-4265" fmla="*/ 54769 w 836089"/>
              <a:gd name="connsiteY10-4266" fmla="*/ 305511 h 1029411"/>
              <a:gd name="connsiteX11-4267" fmla="*/ 130969 w 836089"/>
              <a:gd name="connsiteY11-4268" fmla="*/ 300749 h 1029411"/>
              <a:gd name="connsiteX12-4269" fmla="*/ 145257 w 836089"/>
              <a:gd name="connsiteY12-4270" fmla="*/ 298368 h 1029411"/>
              <a:gd name="connsiteX13-4271" fmla="*/ 121444 w 836089"/>
              <a:gd name="connsiteY13-4272" fmla="*/ 243599 h 1029411"/>
              <a:gd name="connsiteX14-4273" fmla="*/ 142875 w 836089"/>
              <a:gd name="connsiteY14-4274" fmla="*/ 141205 h 1029411"/>
              <a:gd name="connsiteX15-4275" fmla="*/ 223838 w 836089"/>
              <a:gd name="connsiteY15-4276" fmla="*/ 45955 h 1029411"/>
              <a:gd name="connsiteX16-4277" fmla="*/ 359569 w 836089"/>
              <a:gd name="connsiteY16-4278" fmla="*/ 3093 h 1029411"/>
              <a:gd name="connsiteX17-4279" fmla="*/ 469107 w 836089"/>
              <a:gd name="connsiteY17-4280" fmla="*/ 10236 h 1029411"/>
              <a:gd name="connsiteX18-4281" fmla="*/ 547688 w 836089"/>
              <a:gd name="connsiteY18-4282" fmla="*/ 65006 h 1029411"/>
              <a:gd name="connsiteX19-4283" fmla="*/ 628650 w 836089"/>
              <a:gd name="connsiteY19-4284" fmla="*/ 134061 h 1029411"/>
              <a:gd name="connsiteX20-4285" fmla="*/ 692944 w 836089"/>
              <a:gd name="connsiteY20-4286" fmla="*/ 122155 h 1029411"/>
              <a:gd name="connsiteX21-4287" fmla="*/ 721519 w 836089"/>
              <a:gd name="connsiteY21-4288" fmla="*/ 215024 h 1029411"/>
              <a:gd name="connsiteX22-4289" fmla="*/ 697707 w 836089"/>
              <a:gd name="connsiteY22-4290" fmla="*/ 267411 h 1029411"/>
              <a:gd name="connsiteX23-4291" fmla="*/ 785813 w 836089"/>
              <a:gd name="connsiteY23-4292" fmla="*/ 288843 h 1029411"/>
              <a:gd name="connsiteX24-4293" fmla="*/ 809625 w 836089"/>
              <a:gd name="connsiteY24-4294" fmla="*/ 345993 h 1029411"/>
              <a:gd name="connsiteX25-4295" fmla="*/ 814388 w 836089"/>
              <a:gd name="connsiteY25-4296" fmla="*/ 424574 h 1029411"/>
              <a:gd name="connsiteX26-4297" fmla="*/ 835819 w 836089"/>
              <a:gd name="connsiteY26-4298" fmla="*/ 526968 h 1029411"/>
              <a:gd name="connsiteX27-4299" fmla="*/ 785813 w 836089"/>
              <a:gd name="connsiteY27-4300" fmla="*/ 641269 h 1029411"/>
              <a:gd name="connsiteX28-4301" fmla="*/ 661988 w 836089"/>
              <a:gd name="connsiteY28-4302" fmla="*/ 681749 h 1029411"/>
              <a:gd name="connsiteX29-4303" fmla="*/ 597694 w 836089"/>
              <a:gd name="connsiteY29-4304" fmla="*/ 622217 h 1029411"/>
              <a:gd name="connsiteX30-4305" fmla="*/ 507206 w 836089"/>
              <a:gd name="connsiteY30-4306" fmla="*/ 717468 h 1029411"/>
              <a:gd name="connsiteX31-4307" fmla="*/ 485775 w 836089"/>
              <a:gd name="connsiteY31-4308" fmla="*/ 779379 h 1029411"/>
              <a:gd name="connsiteX32-4309" fmla="*/ 495300 w 836089"/>
              <a:gd name="connsiteY32-4310" fmla="*/ 865105 h 1029411"/>
              <a:gd name="connsiteX33-4311" fmla="*/ 519113 w 836089"/>
              <a:gd name="connsiteY33-4312" fmla="*/ 941305 h 1029411"/>
              <a:gd name="connsiteX34-4313" fmla="*/ 559594 w 836089"/>
              <a:gd name="connsiteY34-4314" fmla="*/ 991311 h 1029411"/>
              <a:gd name="connsiteX35-4315" fmla="*/ 569119 w 836089"/>
              <a:gd name="connsiteY35-4316" fmla="*/ 1000836 h 1029411"/>
              <a:gd name="connsiteX36-4317" fmla="*/ 464344 w 836089"/>
              <a:gd name="connsiteY36-4318" fmla="*/ 1029411 h 1029411"/>
              <a:gd name="connsiteX37-4319" fmla="*/ 340519 w 836089"/>
              <a:gd name="connsiteY37-4320" fmla="*/ 1029411 h 1029411"/>
              <a:gd name="connsiteX38-4321" fmla="*/ 283369 w 836089"/>
              <a:gd name="connsiteY38-4322" fmla="*/ 1010361 h 1029411"/>
              <a:gd name="connsiteX39-4323" fmla="*/ 350044 w 836089"/>
              <a:gd name="connsiteY39-4324" fmla="*/ 962736 h 1029411"/>
              <a:gd name="connsiteX40-4325" fmla="*/ 385763 w 836089"/>
              <a:gd name="connsiteY40-4326" fmla="*/ 817480 h 1029411"/>
              <a:gd name="connsiteX41-4327" fmla="*/ 388144 w 836089"/>
              <a:gd name="connsiteY41-4328" fmla="*/ 736518 h 1029411"/>
              <a:gd name="connsiteX42-4329" fmla="*/ 371475 w 836089"/>
              <a:gd name="connsiteY42-4330" fmla="*/ 705561 h 1029411"/>
              <a:gd name="connsiteX43-4331" fmla="*/ 347663 w 836089"/>
              <a:gd name="connsiteY43-4332" fmla="*/ 743661 h 1029411"/>
              <a:gd name="connsiteX44-4333" fmla="*/ 307182 w 836089"/>
              <a:gd name="connsiteY44-4334" fmla="*/ 719849 h 1029411"/>
              <a:gd name="connsiteX45-4335" fmla="*/ 266700 w 836089"/>
              <a:gd name="connsiteY45-4336" fmla="*/ 729374 h 1029411"/>
              <a:gd name="connsiteX46-4337" fmla="*/ 180975 w 836089"/>
              <a:gd name="connsiteY46-4338" fmla="*/ 776999 h 1029411"/>
              <a:gd name="connsiteX0-4339" fmla="*/ 180975 w 836089"/>
              <a:gd name="connsiteY0-4340" fmla="*/ 776999 h 1029411"/>
              <a:gd name="connsiteX1-4341" fmla="*/ 157163 w 836089"/>
              <a:gd name="connsiteY1-4342" fmla="*/ 731755 h 1029411"/>
              <a:gd name="connsiteX2-4343" fmla="*/ 107157 w 836089"/>
              <a:gd name="connsiteY2-4344" fmla="*/ 696036 h 1029411"/>
              <a:gd name="connsiteX3-4345" fmla="*/ 64294 w 836089"/>
              <a:gd name="connsiteY3-4346" fmla="*/ 676986 h 1029411"/>
              <a:gd name="connsiteX4-4347" fmla="*/ 33338 w 836089"/>
              <a:gd name="connsiteY4-4348" fmla="*/ 653174 h 1029411"/>
              <a:gd name="connsiteX5-4349" fmla="*/ 0 w 836089"/>
              <a:gd name="connsiteY5-4350" fmla="*/ 574593 h 1029411"/>
              <a:gd name="connsiteX6-4351" fmla="*/ 0 w 836089"/>
              <a:gd name="connsiteY6-4352" fmla="*/ 479343 h 1029411"/>
              <a:gd name="connsiteX7-4353" fmla="*/ 4763 w 836089"/>
              <a:gd name="connsiteY7-4354" fmla="*/ 446005 h 1029411"/>
              <a:gd name="connsiteX8-4355" fmla="*/ 21432 w 836089"/>
              <a:gd name="connsiteY8-4356" fmla="*/ 410286 h 1029411"/>
              <a:gd name="connsiteX9-4357" fmla="*/ 9525 w 836089"/>
              <a:gd name="connsiteY9-4358" fmla="*/ 345993 h 1029411"/>
              <a:gd name="connsiteX10-4359" fmla="*/ 54769 w 836089"/>
              <a:gd name="connsiteY10-4360" fmla="*/ 305511 h 1029411"/>
              <a:gd name="connsiteX11-4361" fmla="*/ 130969 w 836089"/>
              <a:gd name="connsiteY11-4362" fmla="*/ 300749 h 1029411"/>
              <a:gd name="connsiteX12-4363" fmla="*/ 145257 w 836089"/>
              <a:gd name="connsiteY12-4364" fmla="*/ 298368 h 1029411"/>
              <a:gd name="connsiteX13-4365" fmla="*/ 121444 w 836089"/>
              <a:gd name="connsiteY13-4366" fmla="*/ 243599 h 1029411"/>
              <a:gd name="connsiteX14-4367" fmla="*/ 142875 w 836089"/>
              <a:gd name="connsiteY14-4368" fmla="*/ 141205 h 1029411"/>
              <a:gd name="connsiteX15-4369" fmla="*/ 223838 w 836089"/>
              <a:gd name="connsiteY15-4370" fmla="*/ 45955 h 1029411"/>
              <a:gd name="connsiteX16-4371" fmla="*/ 359569 w 836089"/>
              <a:gd name="connsiteY16-4372" fmla="*/ 3093 h 1029411"/>
              <a:gd name="connsiteX17-4373" fmla="*/ 469107 w 836089"/>
              <a:gd name="connsiteY17-4374" fmla="*/ 10236 h 1029411"/>
              <a:gd name="connsiteX18-4375" fmla="*/ 547688 w 836089"/>
              <a:gd name="connsiteY18-4376" fmla="*/ 65006 h 1029411"/>
              <a:gd name="connsiteX19-4377" fmla="*/ 628650 w 836089"/>
              <a:gd name="connsiteY19-4378" fmla="*/ 134061 h 1029411"/>
              <a:gd name="connsiteX20-4379" fmla="*/ 692944 w 836089"/>
              <a:gd name="connsiteY20-4380" fmla="*/ 122155 h 1029411"/>
              <a:gd name="connsiteX21-4381" fmla="*/ 721519 w 836089"/>
              <a:gd name="connsiteY21-4382" fmla="*/ 215024 h 1029411"/>
              <a:gd name="connsiteX22-4383" fmla="*/ 697707 w 836089"/>
              <a:gd name="connsiteY22-4384" fmla="*/ 267411 h 1029411"/>
              <a:gd name="connsiteX23-4385" fmla="*/ 785813 w 836089"/>
              <a:gd name="connsiteY23-4386" fmla="*/ 288843 h 1029411"/>
              <a:gd name="connsiteX24-4387" fmla="*/ 809625 w 836089"/>
              <a:gd name="connsiteY24-4388" fmla="*/ 345993 h 1029411"/>
              <a:gd name="connsiteX25-4389" fmla="*/ 814388 w 836089"/>
              <a:gd name="connsiteY25-4390" fmla="*/ 424574 h 1029411"/>
              <a:gd name="connsiteX26-4391" fmla="*/ 835819 w 836089"/>
              <a:gd name="connsiteY26-4392" fmla="*/ 526968 h 1029411"/>
              <a:gd name="connsiteX27-4393" fmla="*/ 785813 w 836089"/>
              <a:gd name="connsiteY27-4394" fmla="*/ 641269 h 1029411"/>
              <a:gd name="connsiteX28-4395" fmla="*/ 661988 w 836089"/>
              <a:gd name="connsiteY28-4396" fmla="*/ 681749 h 1029411"/>
              <a:gd name="connsiteX29-4397" fmla="*/ 597694 w 836089"/>
              <a:gd name="connsiteY29-4398" fmla="*/ 622217 h 1029411"/>
              <a:gd name="connsiteX30-4399" fmla="*/ 507206 w 836089"/>
              <a:gd name="connsiteY30-4400" fmla="*/ 717468 h 1029411"/>
              <a:gd name="connsiteX31-4401" fmla="*/ 485775 w 836089"/>
              <a:gd name="connsiteY31-4402" fmla="*/ 779379 h 1029411"/>
              <a:gd name="connsiteX32-4403" fmla="*/ 483394 w 836089"/>
              <a:gd name="connsiteY32-4404" fmla="*/ 865105 h 1029411"/>
              <a:gd name="connsiteX33-4405" fmla="*/ 519113 w 836089"/>
              <a:gd name="connsiteY33-4406" fmla="*/ 941305 h 1029411"/>
              <a:gd name="connsiteX34-4407" fmla="*/ 559594 w 836089"/>
              <a:gd name="connsiteY34-4408" fmla="*/ 991311 h 1029411"/>
              <a:gd name="connsiteX35-4409" fmla="*/ 569119 w 836089"/>
              <a:gd name="connsiteY35-4410" fmla="*/ 1000836 h 1029411"/>
              <a:gd name="connsiteX36-4411" fmla="*/ 464344 w 836089"/>
              <a:gd name="connsiteY36-4412" fmla="*/ 1029411 h 1029411"/>
              <a:gd name="connsiteX37-4413" fmla="*/ 340519 w 836089"/>
              <a:gd name="connsiteY37-4414" fmla="*/ 1029411 h 1029411"/>
              <a:gd name="connsiteX38-4415" fmla="*/ 283369 w 836089"/>
              <a:gd name="connsiteY38-4416" fmla="*/ 1010361 h 1029411"/>
              <a:gd name="connsiteX39-4417" fmla="*/ 350044 w 836089"/>
              <a:gd name="connsiteY39-4418" fmla="*/ 962736 h 1029411"/>
              <a:gd name="connsiteX40-4419" fmla="*/ 385763 w 836089"/>
              <a:gd name="connsiteY40-4420" fmla="*/ 817480 h 1029411"/>
              <a:gd name="connsiteX41-4421" fmla="*/ 388144 w 836089"/>
              <a:gd name="connsiteY41-4422" fmla="*/ 736518 h 1029411"/>
              <a:gd name="connsiteX42-4423" fmla="*/ 371475 w 836089"/>
              <a:gd name="connsiteY42-4424" fmla="*/ 705561 h 1029411"/>
              <a:gd name="connsiteX43-4425" fmla="*/ 347663 w 836089"/>
              <a:gd name="connsiteY43-4426" fmla="*/ 743661 h 1029411"/>
              <a:gd name="connsiteX44-4427" fmla="*/ 307182 w 836089"/>
              <a:gd name="connsiteY44-4428" fmla="*/ 719849 h 1029411"/>
              <a:gd name="connsiteX45-4429" fmla="*/ 266700 w 836089"/>
              <a:gd name="connsiteY45-4430" fmla="*/ 729374 h 1029411"/>
              <a:gd name="connsiteX46-4431" fmla="*/ 180975 w 836089"/>
              <a:gd name="connsiteY46-4432" fmla="*/ 776999 h 1029411"/>
              <a:gd name="connsiteX0-4433" fmla="*/ 180975 w 836089"/>
              <a:gd name="connsiteY0-4434" fmla="*/ 776999 h 1029411"/>
              <a:gd name="connsiteX1-4435" fmla="*/ 157163 w 836089"/>
              <a:gd name="connsiteY1-4436" fmla="*/ 731755 h 1029411"/>
              <a:gd name="connsiteX2-4437" fmla="*/ 107157 w 836089"/>
              <a:gd name="connsiteY2-4438" fmla="*/ 696036 h 1029411"/>
              <a:gd name="connsiteX3-4439" fmla="*/ 64294 w 836089"/>
              <a:gd name="connsiteY3-4440" fmla="*/ 676986 h 1029411"/>
              <a:gd name="connsiteX4-4441" fmla="*/ 33338 w 836089"/>
              <a:gd name="connsiteY4-4442" fmla="*/ 653174 h 1029411"/>
              <a:gd name="connsiteX5-4443" fmla="*/ 0 w 836089"/>
              <a:gd name="connsiteY5-4444" fmla="*/ 574593 h 1029411"/>
              <a:gd name="connsiteX6-4445" fmla="*/ 0 w 836089"/>
              <a:gd name="connsiteY6-4446" fmla="*/ 479343 h 1029411"/>
              <a:gd name="connsiteX7-4447" fmla="*/ 4763 w 836089"/>
              <a:gd name="connsiteY7-4448" fmla="*/ 446005 h 1029411"/>
              <a:gd name="connsiteX8-4449" fmla="*/ 21432 w 836089"/>
              <a:gd name="connsiteY8-4450" fmla="*/ 410286 h 1029411"/>
              <a:gd name="connsiteX9-4451" fmla="*/ 9525 w 836089"/>
              <a:gd name="connsiteY9-4452" fmla="*/ 345993 h 1029411"/>
              <a:gd name="connsiteX10-4453" fmla="*/ 54769 w 836089"/>
              <a:gd name="connsiteY10-4454" fmla="*/ 305511 h 1029411"/>
              <a:gd name="connsiteX11-4455" fmla="*/ 130969 w 836089"/>
              <a:gd name="connsiteY11-4456" fmla="*/ 300749 h 1029411"/>
              <a:gd name="connsiteX12-4457" fmla="*/ 145257 w 836089"/>
              <a:gd name="connsiteY12-4458" fmla="*/ 298368 h 1029411"/>
              <a:gd name="connsiteX13-4459" fmla="*/ 121444 w 836089"/>
              <a:gd name="connsiteY13-4460" fmla="*/ 243599 h 1029411"/>
              <a:gd name="connsiteX14-4461" fmla="*/ 142875 w 836089"/>
              <a:gd name="connsiteY14-4462" fmla="*/ 141205 h 1029411"/>
              <a:gd name="connsiteX15-4463" fmla="*/ 223838 w 836089"/>
              <a:gd name="connsiteY15-4464" fmla="*/ 45955 h 1029411"/>
              <a:gd name="connsiteX16-4465" fmla="*/ 359569 w 836089"/>
              <a:gd name="connsiteY16-4466" fmla="*/ 3093 h 1029411"/>
              <a:gd name="connsiteX17-4467" fmla="*/ 469107 w 836089"/>
              <a:gd name="connsiteY17-4468" fmla="*/ 10236 h 1029411"/>
              <a:gd name="connsiteX18-4469" fmla="*/ 547688 w 836089"/>
              <a:gd name="connsiteY18-4470" fmla="*/ 65006 h 1029411"/>
              <a:gd name="connsiteX19-4471" fmla="*/ 628650 w 836089"/>
              <a:gd name="connsiteY19-4472" fmla="*/ 134061 h 1029411"/>
              <a:gd name="connsiteX20-4473" fmla="*/ 692944 w 836089"/>
              <a:gd name="connsiteY20-4474" fmla="*/ 122155 h 1029411"/>
              <a:gd name="connsiteX21-4475" fmla="*/ 721519 w 836089"/>
              <a:gd name="connsiteY21-4476" fmla="*/ 215024 h 1029411"/>
              <a:gd name="connsiteX22-4477" fmla="*/ 697707 w 836089"/>
              <a:gd name="connsiteY22-4478" fmla="*/ 267411 h 1029411"/>
              <a:gd name="connsiteX23-4479" fmla="*/ 785813 w 836089"/>
              <a:gd name="connsiteY23-4480" fmla="*/ 288843 h 1029411"/>
              <a:gd name="connsiteX24-4481" fmla="*/ 809625 w 836089"/>
              <a:gd name="connsiteY24-4482" fmla="*/ 345993 h 1029411"/>
              <a:gd name="connsiteX25-4483" fmla="*/ 814388 w 836089"/>
              <a:gd name="connsiteY25-4484" fmla="*/ 424574 h 1029411"/>
              <a:gd name="connsiteX26-4485" fmla="*/ 835819 w 836089"/>
              <a:gd name="connsiteY26-4486" fmla="*/ 526968 h 1029411"/>
              <a:gd name="connsiteX27-4487" fmla="*/ 785813 w 836089"/>
              <a:gd name="connsiteY27-4488" fmla="*/ 641269 h 1029411"/>
              <a:gd name="connsiteX28-4489" fmla="*/ 661988 w 836089"/>
              <a:gd name="connsiteY28-4490" fmla="*/ 681749 h 1029411"/>
              <a:gd name="connsiteX29-4491" fmla="*/ 597694 w 836089"/>
              <a:gd name="connsiteY29-4492" fmla="*/ 622217 h 1029411"/>
              <a:gd name="connsiteX30-4493" fmla="*/ 507206 w 836089"/>
              <a:gd name="connsiteY30-4494" fmla="*/ 717468 h 1029411"/>
              <a:gd name="connsiteX31-4495" fmla="*/ 485775 w 836089"/>
              <a:gd name="connsiteY31-4496" fmla="*/ 779379 h 1029411"/>
              <a:gd name="connsiteX32-4497" fmla="*/ 483394 w 836089"/>
              <a:gd name="connsiteY32-4498" fmla="*/ 865105 h 1029411"/>
              <a:gd name="connsiteX33-4499" fmla="*/ 559594 w 836089"/>
              <a:gd name="connsiteY33-4500" fmla="*/ 991311 h 1029411"/>
              <a:gd name="connsiteX34-4501" fmla="*/ 569119 w 836089"/>
              <a:gd name="connsiteY34-4502" fmla="*/ 1000836 h 1029411"/>
              <a:gd name="connsiteX35-4503" fmla="*/ 464344 w 836089"/>
              <a:gd name="connsiteY35-4504" fmla="*/ 1029411 h 1029411"/>
              <a:gd name="connsiteX36-4505" fmla="*/ 340519 w 836089"/>
              <a:gd name="connsiteY36-4506" fmla="*/ 1029411 h 1029411"/>
              <a:gd name="connsiteX37-4507" fmla="*/ 283369 w 836089"/>
              <a:gd name="connsiteY37-4508" fmla="*/ 1010361 h 1029411"/>
              <a:gd name="connsiteX38-4509" fmla="*/ 350044 w 836089"/>
              <a:gd name="connsiteY38-4510" fmla="*/ 962736 h 1029411"/>
              <a:gd name="connsiteX39-4511" fmla="*/ 385763 w 836089"/>
              <a:gd name="connsiteY39-4512" fmla="*/ 817480 h 1029411"/>
              <a:gd name="connsiteX40-4513" fmla="*/ 388144 w 836089"/>
              <a:gd name="connsiteY40-4514" fmla="*/ 736518 h 1029411"/>
              <a:gd name="connsiteX41-4515" fmla="*/ 371475 w 836089"/>
              <a:gd name="connsiteY41-4516" fmla="*/ 705561 h 1029411"/>
              <a:gd name="connsiteX42-4517" fmla="*/ 347663 w 836089"/>
              <a:gd name="connsiteY42-4518" fmla="*/ 743661 h 1029411"/>
              <a:gd name="connsiteX43-4519" fmla="*/ 307182 w 836089"/>
              <a:gd name="connsiteY43-4520" fmla="*/ 719849 h 1029411"/>
              <a:gd name="connsiteX44-4521" fmla="*/ 266700 w 836089"/>
              <a:gd name="connsiteY44-4522" fmla="*/ 729374 h 1029411"/>
              <a:gd name="connsiteX45-4523" fmla="*/ 180975 w 836089"/>
              <a:gd name="connsiteY45-4524" fmla="*/ 776999 h 1029411"/>
              <a:gd name="connsiteX0-4525" fmla="*/ 180975 w 836089"/>
              <a:gd name="connsiteY0-4526" fmla="*/ 776999 h 1029411"/>
              <a:gd name="connsiteX1-4527" fmla="*/ 157163 w 836089"/>
              <a:gd name="connsiteY1-4528" fmla="*/ 731755 h 1029411"/>
              <a:gd name="connsiteX2-4529" fmla="*/ 107157 w 836089"/>
              <a:gd name="connsiteY2-4530" fmla="*/ 696036 h 1029411"/>
              <a:gd name="connsiteX3-4531" fmla="*/ 64294 w 836089"/>
              <a:gd name="connsiteY3-4532" fmla="*/ 676986 h 1029411"/>
              <a:gd name="connsiteX4-4533" fmla="*/ 33338 w 836089"/>
              <a:gd name="connsiteY4-4534" fmla="*/ 653174 h 1029411"/>
              <a:gd name="connsiteX5-4535" fmla="*/ 0 w 836089"/>
              <a:gd name="connsiteY5-4536" fmla="*/ 574593 h 1029411"/>
              <a:gd name="connsiteX6-4537" fmla="*/ 0 w 836089"/>
              <a:gd name="connsiteY6-4538" fmla="*/ 479343 h 1029411"/>
              <a:gd name="connsiteX7-4539" fmla="*/ 4763 w 836089"/>
              <a:gd name="connsiteY7-4540" fmla="*/ 446005 h 1029411"/>
              <a:gd name="connsiteX8-4541" fmla="*/ 21432 w 836089"/>
              <a:gd name="connsiteY8-4542" fmla="*/ 410286 h 1029411"/>
              <a:gd name="connsiteX9-4543" fmla="*/ 9525 w 836089"/>
              <a:gd name="connsiteY9-4544" fmla="*/ 345993 h 1029411"/>
              <a:gd name="connsiteX10-4545" fmla="*/ 54769 w 836089"/>
              <a:gd name="connsiteY10-4546" fmla="*/ 305511 h 1029411"/>
              <a:gd name="connsiteX11-4547" fmla="*/ 130969 w 836089"/>
              <a:gd name="connsiteY11-4548" fmla="*/ 300749 h 1029411"/>
              <a:gd name="connsiteX12-4549" fmla="*/ 145257 w 836089"/>
              <a:gd name="connsiteY12-4550" fmla="*/ 298368 h 1029411"/>
              <a:gd name="connsiteX13-4551" fmla="*/ 121444 w 836089"/>
              <a:gd name="connsiteY13-4552" fmla="*/ 243599 h 1029411"/>
              <a:gd name="connsiteX14-4553" fmla="*/ 142875 w 836089"/>
              <a:gd name="connsiteY14-4554" fmla="*/ 141205 h 1029411"/>
              <a:gd name="connsiteX15-4555" fmla="*/ 223838 w 836089"/>
              <a:gd name="connsiteY15-4556" fmla="*/ 45955 h 1029411"/>
              <a:gd name="connsiteX16-4557" fmla="*/ 359569 w 836089"/>
              <a:gd name="connsiteY16-4558" fmla="*/ 3093 h 1029411"/>
              <a:gd name="connsiteX17-4559" fmla="*/ 469107 w 836089"/>
              <a:gd name="connsiteY17-4560" fmla="*/ 10236 h 1029411"/>
              <a:gd name="connsiteX18-4561" fmla="*/ 547688 w 836089"/>
              <a:gd name="connsiteY18-4562" fmla="*/ 65006 h 1029411"/>
              <a:gd name="connsiteX19-4563" fmla="*/ 628650 w 836089"/>
              <a:gd name="connsiteY19-4564" fmla="*/ 134061 h 1029411"/>
              <a:gd name="connsiteX20-4565" fmla="*/ 692944 w 836089"/>
              <a:gd name="connsiteY20-4566" fmla="*/ 122155 h 1029411"/>
              <a:gd name="connsiteX21-4567" fmla="*/ 721519 w 836089"/>
              <a:gd name="connsiteY21-4568" fmla="*/ 215024 h 1029411"/>
              <a:gd name="connsiteX22-4569" fmla="*/ 697707 w 836089"/>
              <a:gd name="connsiteY22-4570" fmla="*/ 267411 h 1029411"/>
              <a:gd name="connsiteX23-4571" fmla="*/ 785813 w 836089"/>
              <a:gd name="connsiteY23-4572" fmla="*/ 288843 h 1029411"/>
              <a:gd name="connsiteX24-4573" fmla="*/ 809625 w 836089"/>
              <a:gd name="connsiteY24-4574" fmla="*/ 345993 h 1029411"/>
              <a:gd name="connsiteX25-4575" fmla="*/ 814388 w 836089"/>
              <a:gd name="connsiteY25-4576" fmla="*/ 424574 h 1029411"/>
              <a:gd name="connsiteX26-4577" fmla="*/ 835819 w 836089"/>
              <a:gd name="connsiteY26-4578" fmla="*/ 526968 h 1029411"/>
              <a:gd name="connsiteX27-4579" fmla="*/ 785813 w 836089"/>
              <a:gd name="connsiteY27-4580" fmla="*/ 641269 h 1029411"/>
              <a:gd name="connsiteX28-4581" fmla="*/ 661988 w 836089"/>
              <a:gd name="connsiteY28-4582" fmla="*/ 681749 h 1029411"/>
              <a:gd name="connsiteX29-4583" fmla="*/ 597694 w 836089"/>
              <a:gd name="connsiteY29-4584" fmla="*/ 622217 h 1029411"/>
              <a:gd name="connsiteX30-4585" fmla="*/ 507206 w 836089"/>
              <a:gd name="connsiteY30-4586" fmla="*/ 717468 h 1029411"/>
              <a:gd name="connsiteX31-4587" fmla="*/ 485775 w 836089"/>
              <a:gd name="connsiteY31-4588" fmla="*/ 779379 h 1029411"/>
              <a:gd name="connsiteX32-4589" fmla="*/ 483394 w 836089"/>
              <a:gd name="connsiteY32-4590" fmla="*/ 865105 h 1029411"/>
              <a:gd name="connsiteX33-4591" fmla="*/ 559594 w 836089"/>
              <a:gd name="connsiteY33-4592" fmla="*/ 991311 h 1029411"/>
              <a:gd name="connsiteX34-4593" fmla="*/ 569119 w 836089"/>
              <a:gd name="connsiteY34-4594" fmla="*/ 1000836 h 1029411"/>
              <a:gd name="connsiteX35-4595" fmla="*/ 464344 w 836089"/>
              <a:gd name="connsiteY35-4596" fmla="*/ 1029411 h 1029411"/>
              <a:gd name="connsiteX36-4597" fmla="*/ 340519 w 836089"/>
              <a:gd name="connsiteY36-4598" fmla="*/ 1029411 h 1029411"/>
              <a:gd name="connsiteX37-4599" fmla="*/ 283369 w 836089"/>
              <a:gd name="connsiteY37-4600" fmla="*/ 1010361 h 1029411"/>
              <a:gd name="connsiteX38-4601" fmla="*/ 350044 w 836089"/>
              <a:gd name="connsiteY38-4602" fmla="*/ 962736 h 1029411"/>
              <a:gd name="connsiteX39-4603" fmla="*/ 385763 w 836089"/>
              <a:gd name="connsiteY39-4604" fmla="*/ 817480 h 1029411"/>
              <a:gd name="connsiteX40-4605" fmla="*/ 388144 w 836089"/>
              <a:gd name="connsiteY40-4606" fmla="*/ 736518 h 1029411"/>
              <a:gd name="connsiteX41-4607" fmla="*/ 371475 w 836089"/>
              <a:gd name="connsiteY41-4608" fmla="*/ 705561 h 1029411"/>
              <a:gd name="connsiteX42-4609" fmla="*/ 347663 w 836089"/>
              <a:gd name="connsiteY42-4610" fmla="*/ 743661 h 1029411"/>
              <a:gd name="connsiteX43-4611" fmla="*/ 307182 w 836089"/>
              <a:gd name="connsiteY43-4612" fmla="*/ 719849 h 1029411"/>
              <a:gd name="connsiteX44-4613" fmla="*/ 266700 w 836089"/>
              <a:gd name="connsiteY44-4614" fmla="*/ 729374 h 1029411"/>
              <a:gd name="connsiteX45-4615" fmla="*/ 180975 w 836089"/>
              <a:gd name="connsiteY45-4616" fmla="*/ 776999 h 1029411"/>
              <a:gd name="connsiteX0-4617" fmla="*/ 180975 w 836089"/>
              <a:gd name="connsiteY0-4618" fmla="*/ 776999 h 1029411"/>
              <a:gd name="connsiteX1-4619" fmla="*/ 157163 w 836089"/>
              <a:gd name="connsiteY1-4620" fmla="*/ 731755 h 1029411"/>
              <a:gd name="connsiteX2-4621" fmla="*/ 107157 w 836089"/>
              <a:gd name="connsiteY2-4622" fmla="*/ 696036 h 1029411"/>
              <a:gd name="connsiteX3-4623" fmla="*/ 64294 w 836089"/>
              <a:gd name="connsiteY3-4624" fmla="*/ 676986 h 1029411"/>
              <a:gd name="connsiteX4-4625" fmla="*/ 33338 w 836089"/>
              <a:gd name="connsiteY4-4626" fmla="*/ 653174 h 1029411"/>
              <a:gd name="connsiteX5-4627" fmla="*/ 0 w 836089"/>
              <a:gd name="connsiteY5-4628" fmla="*/ 574593 h 1029411"/>
              <a:gd name="connsiteX6-4629" fmla="*/ 0 w 836089"/>
              <a:gd name="connsiteY6-4630" fmla="*/ 479343 h 1029411"/>
              <a:gd name="connsiteX7-4631" fmla="*/ 4763 w 836089"/>
              <a:gd name="connsiteY7-4632" fmla="*/ 446005 h 1029411"/>
              <a:gd name="connsiteX8-4633" fmla="*/ 21432 w 836089"/>
              <a:gd name="connsiteY8-4634" fmla="*/ 410286 h 1029411"/>
              <a:gd name="connsiteX9-4635" fmla="*/ 9525 w 836089"/>
              <a:gd name="connsiteY9-4636" fmla="*/ 345993 h 1029411"/>
              <a:gd name="connsiteX10-4637" fmla="*/ 54769 w 836089"/>
              <a:gd name="connsiteY10-4638" fmla="*/ 305511 h 1029411"/>
              <a:gd name="connsiteX11-4639" fmla="*/ 130969 w 836089"/>
              <a:gd name="connsiteY11-4640" fmla="*/ 300749 h 1029411"/>
              <a:gd name="connsiteX12-4641" fmla="*/ 145257 w 836089"/>
              <a:gd name="connsiteY12-4642" fmla="*/ 298368 h 1029411"/>
              <a:gd name="connsiteX13-4643" fmla="*/ 121444 w 836089"/>
              <a:gd name="connsiteY13-4644" fmla="*/ 243599 h 1029411"/>
              <a:gd name="connsiteX14-4645" fmla="*/ 142875 w 836089"/>
              <a:gd name="connsiteY14-4646" fmla="*/ 141205 h 1029411"/>
              <a:gd name="connsiteX15-4647" fmla="*/ 223838 w 836089"/>
              <a:gd name="connsiteY15-4648" fmla="*/ 45955 h 1029411"/>
              <a:gd name="connsiteX16-4649" fmla="*/ 359569 w 836089"/>
              <a:gd name="connsiteY16-4650" fmla="*/ 3093 h 1029411"/>
              <a:gd name="connsiteX17-4651" fmla="*/ 469107 w 836089"/>
              <a:gd name="connsiteY17-4652" fmla="*/ 10236 h 1029411"/>
              <a:gd name="connsiteX18-4653" fmla="*/ 547688 w 836089"/>
              <a:gd name="connsiteY18-4654" fmla="*/ 65006 h 1029411"/>
              <a:gd name="connsiteX19-4655" fmla="*/ 628650 w 836089"/>
              <a:gd name="connsiteY19-4656" fmla="*/ 134061 h 1029411"/>
              <a:gd name="connsiteX20-4657" fmla="*/ 692944 w 836089"/>
              <a:gd name="connsiteY20-4658" fmla="*/ 122155 h 1029411"/>
              <a:gd name="connsiteX21-4659" fmla="*/ 721519 w 836089"/>
              <a:gd name="connsiteY21-4660" fmla="*/ 215024 h 1029411"/>
              <a:gd name="connsiteX22-4661" fmla="*/ 697707 w 836089"/>
              <a:gd name="connsiteY22-4662" fmla="*/ 267411 h 1029411"/>
              <a:gd name="connsiteX23-4663" fmla="*/ 785813 w 836089"/>
              <a:gd name="connsiteY23-4664" fmla="*/ 288843 h 1029411"/>
              <a:gd name="connsiteX24-4665" fmla="*/ 809625 w 836089"/>
              <a:gd name="connsiteY24-4666" fmla="*/ 345993 h 1029411"/>
              <a:gd name="connsiteX25-4667" fmla="*/ 814388 w 836089"/>
              <a:gd name="connsiteY25-4668" fmla="*/ 424574 h 1029411"/>
              <a:gd name="connsiteX26-4669" fmla="*/ 835819 w 836089"/>
              <a:gd name="connsiteY26-4670" fmla="*/ 526968 h 1029411"/>
              <a:gd name="connsiteX27-4671" fmla="*/ 785813 w 836089"/>
              <a:gd name="connsiteY27-4672" fmla="*/ 641269 h 1029411"/>
              <a:gd name="connsiteX28-4673" fmla="*/ 661988 w 836089"/>
              <a:gd name="connsiteY28-4674" fmla="*/ 681749 h 1029411"/>
              <a:gd name="connsiteX29-4675" fmla="*/ 597694 w 836089"/>
              <a:gd name="connsiteY29-4676" fmla="*/ 622217 h 1029411"/>
              <a:gd name="connsiteX30-4677" fmla="*/ 507206 w 836089"/>
              <a:gd name="connsiteY30-4678" fmla="*/ 717468 h 1029411"/>
              <a:gd name="connsiteX31-4679" fmla="*/ 485775 w 836089"/>
              <a:gd name="connsiteY31-4680" fmla="*/ 779379 h 1029411"/>
              <a:gd name="connsiteX32-4681" fmla="*/ 483394 w 836089"/>
              <a:gd name="connsiteY32-4682" fmla="*/ 865105 h 1029411"/>
              <a:gd name="connsiteX33-4683" fmla="*/ 559594 w 836089"/>
              <a:gd name="connsiteY33-4684" fmla="*/ 991311 h 1029411"/>
              <a:gd name="connsiteX34-4685" fmla="*/ 464344 w 836089"/>
              <a:gd name="connsiteY34-4686" fmla="*/ 1029411 h 1029411"/>
              <a:gd name="connsiteX35-4687" fmla="*/ 340519 w 836089"/>
              <a:gd name="connsiteY35-4688" fmla="*/ 1029411 h 1029411"/>
              <a:gd name="connsiteX36-4689" fmla="*/ 283369 w 836089"/>
              <a:gd name="connsiteY36-4690" fmla="*/ 1010361 h 1029411"/>
              <a:gd name="connsiteX37-4691" fmla="*/ 350044 w 836089"/>
              <a:gd name="connsiteY37-4692" fmla="*/ 962736 h 1029411"/>
              <a:gd name="connsiteX38-4693" fmla="*/ 385763 w 836089"/>
              <a:gd name="connsiteY38-4694" fmla="*/ 817480 h 1029411"/>
              <a:gd name="connsiteX39-4695" fmla="*/ 388144 w 836089"/>
              <a:gd name="connsiteY39-4696" fmla="*/ 736518 h 1029411"/>
              <a:gd name="connsiteX40-4697" fmla="*/ 371475 w 836089"/>
              <a:gd name="connsiteY40-4698" fmla="*/ 705561 h 1029411"/>
              <a:gd name="connsiteX41-4699" fmla="*/ 347663 w 836089"/>
              <a:gd name="connsiteY41-4700" fmla="*/ 743661 h 1029411"/>
              <a:gd name="connsiteX42-4701" fmla="*/ 307182 w 836089"/>
              <a:gd name="connsiteY42-4702" fmla="*/ 719849 h 1029411"/>
              <a:gd name="connsiteX43-4703" fmla="*/ 266700 w 836089"/>
              <a:gd name="connsiteY43-4704" fmla="*/ 729374 h 1029411"/>
              <a:gd name="connsiteX44-4705" fmla="*/ 180975 w 836089"/>
              <a:gd name="connsiteY44-4706" fmla="*/ 776999 h 1029411"/>
              <a:gd name="connsiteX0-4707" fmla="*/ 180975 w 836089"/>
              <a:gd name="connsiteY0-4708" fmla="*/ 776999 h 1029411"/>
              <a:gd name="connsiteX1-4709" fmla="*/ 157163 w 836089"/>
              <a:gd name="connsiteY1-4710" fmla="*/ 731755 h 1029411"/>
              <a:gd name="connsiteX2-4711" fmla="*/ 107157 w 836089"/>
              <a:gd name="connsiteY2-4712" fmla="*/ 696036 h 1029411"/>
              <a:gd name="connsiteX3-4713" fmla="*/ 64294 w 836089"/>
              <a:gd name="connsiteY3-4714" fmla="*/ 676986 h 1029411"/>
              <a:gd name="connsiteX4-4715" fmla="*/ 33338 w 836089"/>
              <a:gd name="connsiteY4-4716" fmla="*/ 653174 h 1029411"/>
              <a:gd name="connsiteX5-4717" fmla="*/ 0 w 836089"/>
              <a:gd name="connsiteY5-4718" fmla="*/ 574593 h 1029411"/>
              <a:gd name="connsiteX6-4719" fmla="*/ 0 w 836089"/>
              <a:gd name="connsiteY6-4720" fmla="*/ 479343 h 1029411"/>
              <a:gd name="connsiteX7-4721" fmla="*/ 4763 w 836089"/>
              <a:gd name="connsiteY7-4722" fmla="*/ 446005 h 1029411"/>
              <a:gd name="connsiteX8-4723" fmla="*/ 21432 w 836089"/>
              <a:gd name="connsiteY8-4724" fmla="*/ 410286 h 1029411"/>
              <a:gd name="connsiteX9-4725" fmla="*/ 9525 w 836089"/>
              <a:gd name="connsiteY9-4726" fmla="*/ 345993 h 1029411"/>
              <a:gd name="connsiteX10-4727" fmla="*/ 54769 w 836089"/>
              <a:gd name="connsiteY10-4728" fmla="*/ 305511 h 1029411"/>
              <a:gd name="connsiteX11-4729" fmla="*/ 130969 w 836089"/>
              <a:gd name="connsiteY11-4730" fmla="*/ 300749 h 1029411"/>
              <a:gd name="connsiteX12-4731" fmla="*/ 145257 w 836089"/>
              <a:gd name="connsiteY12-4732" fmla="*/ 298368 h 1029411"/>
              <a:gd name="connsiteX13-4733" fmla="*/ 121444 w 836089"/>
              <a:gd name="connsiteY13-4734" fmla="*/ 243599 h 1029411"/>
              <a:gd name="connsiteX14-4735" fmla="*/ 142875 w 836089"/>
              <a:gd name="connsiteY14-4736" fmla="*/ 141205 h 1029411"/>
              <a:gd name="connsiteX15-4737" fmla="*/ 223838 w 836089"/>
              <a:gd name="connsiteY15-4738" fmla="*/ 45955 h 1029411"/>
              <a:gd name="connsiteX16-4739" fmla="*/ 359569 w 836089"/>
              <a:gd name="connsiteY16-4740" fmla="*/ 3093 h 1029411"/>
              <a:gd name="connsiteX17-4741" fmla="*/ 469107 w 836089"/>
              <a:gd name="connsiteY17-4742" fmla="*/ 10236 h 1029411"/>
              <a:gd name="connsiteX18-4743" fmla="*/ 547688 w 836089"/>
              <a:gd name="connsiteY18-4744" fmla="*/ 65006 h 1029411"/>
              <a:gd name="connsiteX19-4745" fmla="*/ 628650 w 836089"/>
              <a:gd name="connsiteY19-4746" fmla="*/ 134061 h 1029411"/>
              <a:gd name="connsiteX20-4747" fmla="*/ 692944 w 836089"/>
              <a:gd name="connsiteY20-4748" fmla="*/ 122155 h 1029411"/>
              <a:gd name="connsiteX21-4749" fmla="*/ 721519 w 836089"/>
              <a:gd name="connsiteY21-4750" fmla="*/ 215024 h 1029411"/>
              <a:gd name="connsiteX22-4751" fmla="*/ 697707 w 836089"/>
              <a:gd name="connsiteY22-4752" fmla="*/ 267411 h 1029411"/>
              <a:gd name="connsiteX23-4753" fmla="*/ 785813 w 836089"/>
              <a:gd name="connsiteY23-4754" fmla="*/ 288843 h 1029411"/>
              <a:gd name="connsiteX24-4755" fmla="*/ 809625 w 836089"/>
              <a:gd name="connsiteY24-4756" fmla="*/ 345993 h 1029411"/>
              <a:gd name="connsiteX25-4757" fmla="*/ 814388 w 836089"/>
              <a:gd name="connsiteY25-4758" fmla="*/ 424574 h 1029411"/>
              <a:gd name="connsiteX26-4759" fmla="*/ 835819 w 836089"/>
              <a:gd name="connsiteY26-4760" fmla="*/ 526968 h 1029411"/>
              <a:gd name="connsiteX27-4761" fmla="*/ 785813 w 836089"/>
              <a:gd name="connsiteY27-4762" fmla="*/ 641269 h 1029411"/>
              <a:gd name="connsiteX28-4763" fmla="*/ 661988 w 836089"/>
              <a:gd name="connsiteY28-4764" fmla="*/ 681749 h 1029411"/>
              <a:gd name="connsiteX29-4765" fmla="*/ 597694 w 836089"/>
              <a:gd name="connsiteY29-4766" fmla="*/ 622217 h 1029411"/>
              <a:gd name="connsiteX30-4767" fmla="*/ 507206 w 836089"/>
              <a:gd name="connsiteY30-4768" fmla="*/ 717468 h 1029411"/>
              <a:gd name="connsiteX31-4769" fmla="*/ 485775 w 836089"/>
              <a:gd name="connsiteY31-4770" fmla="*/ 779379 h 1029411"/>
              <a:gd name="connsiteX32-4771" fmla="*/ 483394 w 836089"/>
              <a:gd name="connsiteY32-4772" fmla="*/ 865105 h 1029411"/>
              <a:gd name="connsiteX33-4773" fmla="*/ 559594 w 836089"/>
              <a:gd name="connsiteY33-4774" fmla="*/ 991311 h 1029411"/>
              <a:gd name="connsiteX34-4775" fmla="*/ 464344 w 836089"/>
              <a:gd name="connsiteY34-4776" fmla="*/ 1029411 h 1029411"/>
              <a:gd name="connsiteX35-4777" fmla="*/ 340519 w 836089"/>
              <a:gd name="connsiteY35-4778" fmla="*/ 1029411 h 1029411"/>
              <a:gd name="connsiteX36-4779" fmla="*/ 283369 w 836089"/>
              <a:gd name="connsiteY36-4780" fmla="*/ 1010361 h 1029411"/>
              <a:gd name="connsiteX37-4781" fmla="*/ 350044 w 836089"/>
              <a:gd name="connsiteY37-4782" fmla="*/ 962736 h 1029411"/>
              <a:gd name="connsiteX38-4783" fmla="*/ 385763 w 836089"/>
              <a:gd name="connsiteY38-4784" fmla="*/ 817480 h 1029411"/>
              <a:gd name="connsiteX39-4785" fmla="*/ 388144 w 836089"/>
              <a:gd name="connsiteY39-4786" fmla="*/ 736518 h 1029411"/>
              <a:gd name="connsiteX40-4787" fmla="*/ 371475 w 836089"/>
              <a:gd name="connsiteY40-4788" fmla="*/ 705561 h 1029411"/>
              <a:gd name="connsiteX41-4789" fmla="*/ 347663 w 836089"/>
              <a:gd name="connsiteY41-4790" fmla="*/ 743661 h 1029411"/>
              <a:gd name="connsiteX42-4791" fmla="*/ 307182 w 836089"/>
              <a:gd name="connsiteY42-4792" fmla="*/ 719849 h 1029411"/>
              <a:gd name="connsiteX43-4793" fmla="*/ 266700 w 836089"/>
              <a:gd name="connsiteY43-4794" fmla="*/ 729374 h 1029411"/>
              <a:gd name="connsiteX44-4795" fmla="*/ 180975 w 836089"/>
              <a:gd name="connsiteY44-4796" fmla="*/ 776999 h 1029411"/>
              <a:gd name="connsiteX0-4797" fmla="*/ 180975 w 836089"/>
              <a:gd name="connsiteY0-4798" fmla="*/ 776999 h 1029411"/>
              <a:gd name="connsiteX1-4799" fmla="*/ 157163 w 836089"/>
              <a:gd name="connsiteY1-4800" fmla="*/ 731755 h 1029411"/>
              <a:gd name="connsiteX2-4801" fmla="*/ 107157 w 836089"/>
              <a:gd name="connsiteY2-4802" fmla="*/ 696036 h 1029411"/>
              <a:gd name="connsiteX3-4803" fmla="*/ 64294 w 836089"/>
              <a:gd name="connsiteY3-4804" fmla="*/ 676986 h 1029411"/>
              <a:gd name="connsiteX4-4805" fmla="*/ 33338 w 836089"/>
              <a:gd name="connsiteY4-4806" fmla="*/ 653174 h 1029411"/>
              <a:gd name="connsiteX5-4807" fmla="*/ 0 w 836089"/>
              <a:gd name="connsiteY5-4808" fmla="*/ 574593 h 1029411"/>
              <a:gd name="connsiteX6-4809" fmla="*/ 0 w 836089"/>
              <a:gd name="connsiteY6-4810" fmla="*/ 479343 h 1029411"/>
              <a:gd name="connsiteX7-4811" fmla="*/ 4763 w 836089"/>
              <a:gd name="connsiteY7-4812" fmla="*/ 446005 h 1029411"/>
              <a:gd name="connsiteX8-4813" fmla="*/ 21432 w 836089"/>
              <a:gd name="connsiteY8-4814" fmla="*/ 410286 h 1029411"/>
              <a:gd name="connsiteX9-4815" fmla="*/ 9525 w 836089"/>
              <a:gd name="connsiteY9-4816" fmla="*/ 345993 h 1029411"/>
              <a:gd name="connsiteX10-4817" fmla="*/ 54769 w 836089"/>
              <a:gd name="connsiteY10-4818" fmla="*/ 305511 h 1029411"/>
              <a:gd name="connsiteX11-4819" fmla="*/ 130969 w 836089"/>
              <a:gd name="connsiteY11-4820" fmla="*/ 300749 h 1029411"/>
              <a:gd name="connsiteX12-4821" fmla="*/ 145257 w 836089"/>
              <a:gd name="connsiteY12-4822" fmla="*/ 298368 h 1029411"/>
              <a:gd name="connsiteX13-4823" fmla="*/ 121444 w 836089"/>
              <a:gd name="connsiteY13-4824" fmla="*/ 243599 h 1029411"/>
              <a:gd name="connsiteX14-4825" fmla="*/ 142875 w 836089"/>
              <a:gd name="connsiteY14-4826" fmla="*/ 141205 h 1029411"/>
              <a:gd name="connsiteX15-4827" fmla="*/ 223838 w 836089"/>
              <a:gd name="connsiteY15-4828" fmla="*/ 45955 h 1029411"/>
              <a:gd name="connsiteX16-4829" fmla="*/ 359569 w 836089"/>
              <a:gd name="connsiteY16-4830" fmla="*/ 3093 h 1029411"/>
              <a:gd name="connsiteX17-4831" fmla="*/ 469107 w 836089"/>
              <a:gd name="connsiteY17-4832" fmla="*/ 10236 h 1029411"/>
              <a:gd name="connsiteX18-4833" fmla="*/ 547688 w 836089"/>
              <a:gd name="connsiteY18-4834" fmla="*/ 65006 h 1029411"/>
              <a:gd name="connsiteX19-4835" fmla="*/ 628650 w 836089"/>
              <a:gd name="connsiteY19-4836" fmla="*/ 134061 h 1029411"/>
              <a:gd name="connsiteX20-4837" fmla="*/ 692944 w 836089"/>
              <a:gd name="connsiteY20-4838" fmla="*/ 122155 h 1029411"/>
              <a:gd name="connsiteX21-4839" fmla="*/ 721519 w 836089"/>
              <a:gd name="connsiteY21-4840" fmla="*/ 215024 h 1029411"/>
              <a:gd name="connsiteX22-4841" fmla="*/ 697707 w 836089"/>
              <a:gd name="connsiteY22-4842" fmla="*/ 267411 h 1029411"/>
              <a:gd name="connsiteX23-4843" fmla="*/ 785813 w 836089"/>
              <a:gd name="connsiteY23-4844" fmla="*/ 288843 h 1029411"/>
              <a:gd name="connsiteX24-4845" fmla="*/ 809625 w 836089"/>
              <a:gd name="connsiteY24-4846" fmla="*/ 345993 h 1029411"/>
              <a:gd name="connsiteX25-4847" fmla="*/ 814388 w 836089"/>
              <a:gd name="connsiteY25-4848" fmla="*/ 424574 h 1029411"/>
              <a:gd name="connsiteX26-4849" fmla="*/ 835819 w 836089"/>
              <a:gd name="connsiteY26-4850" fmla="*/ 526968 h 1029411"/>
              <a:gd name="connsiteX27-4851" fmla="*/ 785813 w 836089"/>
              <a:gd name="connsiteY27-4852" fmla="*/ 641269 h 1029411"/>
              <a:gd name="connsiteX28-4853" fmla="*/ 661988 w 836089"/>
              <a:gd name="connsiteY28-4854" fmla="*/ 681749 h 1029411"/>
              <a:gd name="connsiteX29-4855" fmla="*/ 597694 w 836089"/>
              <a:gd name="connsiteY29-4856" fmla="*/ 622217 h 1029411"/>
              <a:gd name="connsiteX30-4857" fmla="*/ 507206 w 836089"/>
              <a:gd name="connsiteY30-4858" fmla="*/ 717468 h 1029411"/>
              <a:gd name="connsiteX31-4859" fmla="*/ 483394 w 836089"/>
              <a:gd name="connsiteY31-4860" fmla="*/ 865105 h 1029411"/>
              <a:gd name="connsiteX32-4861" fmla="*/ 559594 w 836089"/>
              <a:gd name="connsiteY32-4862" fmla="*/ 991311 h 1029411"/>
              <a:gd name="connsiteX33-4863" fmla="*/ 464344 w 836089"/>
              <a:gd name="connsiteY33-4864" fmla="*/ 1029411 h 1029411"/>
              <a:gd name="connsiteX34-4865" fmla="*/ 340519 w 836089"/>
              <a:gd name="connsiteY34-4866" fmla="*/ 1029411 h 1029411"/>
              <a:gd name="connsiteX35-4867" fmla="*/ 283369 w 836089"/>
              <a:gd name="connsiteY35-4868" fmla="*/ 1010361 h 1029411"/>
              <a:gd name="connsiteX36-4869" fmla="*/ 350044 w 836089"/>
              <a:gd name="connsiteY36-4870" fmla="*/ 962736 h 1029411"/>
              <a:gd name="connsiteX37-4871" fmla="*/ 385763 w 836089"/>
              <a:gd name="connsiteY37-4872" fmla="*/ 817480 h 1029411"/>
              <a:gd name="connsiteX38-4873" fmla="*/ 388144 w 836089"/>
              <a:gd name="connsiteY38-4874" fmla="*/ 736518 h 1029411"/>
              <a:gd name="connsiteX39-4875" fmla="*/ 371475 w 836089"/>
              <a:gd name="connsiteY39-4876" fmla="*/ 705561 h 1029411"/>
              <a:gd name="connsiteX40-4877" fmla="*/ 347663 w 836089"/>
              <a:gd name="connsiteY40-4878" fmla="*/ 743661 h 1029411"/>
              <a:gd name="connsiteX41-4879" fmla="*/ 307182 w 836089"/>
              <a:gd name="connsiteY41-4880" fmla="*/ 719849 h 1029411"/>
              <a:gd name="connsiteX42-4881" fmla="*/ 266700 w 836089"/>
              <a:gd name="connsiteY42-4882" fmla="*/ 729374 h 1029411"/>
              <a:gd name="connsiteX43-4883" fmla="*/ 180975 w 836089"/>
              <a:gd name="connsiteY43-4884" fmla="*/ 776999 h 1029411"/>
              <a:gd name="connsiteX0-4885" fmla="*/ 180975 w 836089"/>
              <a:gd name="connsiteY0-4886" fmla="*/ 776999 h 1029411"/>
              <a:gd name="connsiteX1-4887" fmla="*/ 157163 w 836089"/>
              <a:gd name="connsiteY1-4888" fmla="*/ 731755 h 1029411"/>
              <a:gd name="connsiteX2-4889" fmla="*/ 107157 w 836089"/>
              <a:gd name="connsiteY2-4890" fmla="*/ 696036 h 1029411"/>
              <a:gd name="connsiteX3-4891" fmla="*/ 64294 w 836089"/>
              <a:gd name="connsiteY3-4892" fmla="*/ 676986 h 1029411"/>
              <a:gd name="connsiteX4-4893" fmla="*/ 33338 w 836089"/>
              <a:gd name="connsiteY4-4894" fmla="*/ 653174 h 1029411"/>
              <a:gd name="connsiteX5-4895" fmla="*/ 0 w 836089"/>
              <a:gd name="connsiteY5-4896" fmla="*/ 574593 h 1029411"/>
              <a:gd name="connsiteX6-4897" fmla="*/ 0 w 836089"/>
              <a:gd name="connsiteY6-4898" fmla="*/ 479343 h 1029411"/>
              <a:gd name="connsiteX7-4899" fmla="*/ 4763 w 836089"/>
              <a:gd name="connsiteY7-4900" fmla="*/ 446005 h 1029411"/>
              <a:gd name="connsiteX8-4901" fmla="*/ 21432 w 836089"/>
              <a:gd name="connsiteY8-4902" fmla="*/ 410286 h 1029411"/>
              <a:gd name="connsiteX9-4903" fmla="*/ 9525 w 836089"/>
              <a:gd name="connsiteY9-4904" fmla="*/ 345993 h 1029411"/>
              <a:gd name="connsiteX10-4905" fmla="*/ 54769 w 836089"/>
              <a:gd name="connsiteY10-4906" fmla="*/ 305511 h 1029411"/>
              <a:gd name="connsiteX11-4907" fmla="*/ 130969 w 836089"/>
              <a:gd name="connsiteY11-4908" fmla="*/ 300749 h 1029411"/>
              <a:gd name="connsiteX12-4909" fmla="*/ 145257 w 836089"/>
              <a:gd name="connsiteY12-4910" fmla="*/ 298368 h 1029411"/>
              <a:gd name="connsiteX13-4911" fmla="*/ 121444 w 836089"/>
              <a:gd name="connsiteY13-4912" fmla="*/ 243599 h 1029411"/>
              <a:gd name="connsiteX14-4913" fmla="*/ 142875 w 836089"/>
              <a:gd name="connsiteY14-4914" fmla="*/ 141205 h 1029411"/>
              <a:gd name="connsiteX15-4915" fmla="*/ 223838 w 836089"/>
              <a:gd name="connsiteY15-4916" fmla="*/ 45955 h 1029411"/>
              <a:gd name="connsiteX16-4917" fmla="*/ 359569 w 836089"/>
              <a:gd name="connsiteY16-4918" fmla="*/ 3093 h 1029411"/>
              <a:gd name="connsiteX17-4919" fmla="*/ 469107 w 836089"/>
              <a:gd name="connsiteY17-4920" fmla="*/ 10236 h 1029411"/>
              <a:gd name="connsiteX18-4921" fmla="*/ 547688 w 836089"/>
              <a:gd name="connsiteY18-4922" fmla="*/ 65006 h 1029411"/>
              <a:gd name="connsiteX19-4923" fmla="*/ 628650 w 836089"/>
              <a:gd name="connsiteY19-4924" fmla="*/ 134061 h 1029411"/>
              <a:gd name="connsiteX20-4925" fmla="*/ 692944 w 836089"/>
              <a:gd name="connsiteY20-4926" fmla="*/ 122155 h 1029411"/>
              <a:gd name="connsiteX21-4927" fmla="*/ 721519 w 836089"/>
              <a:gd name="connsiteY21-4928" fmla="*/ 215024 h 1029411"/>
              <a:gd name="connsiteX22-4929" fmla="*/ 697707 w 836089"/>
              <a:gd name="connsiteY22-4930" fmla="*/ 267411 h 1029411"/>
              <a:gd name="connsiteX23-4931" fmla="*/ 785813 w 836089"/>
              <a:gd name="connsiteY23-4932" fmla="*/ 288843 h 1029411"/>
              <a:gd name="connsiteX24-4933" fmla="*/ 809625 w 836089"/>
              <a:gd name="connsiteY24-4934" fmla="*/ 345993 h 1029411"/>
              <a:gd name="connsiteX25-4935" fmla="*/ 814388 w 836089"/>
              <a:gd name="connsiteY25-4936" fmla="*/ 424574 h 1029411"/>
              <a:gd name="connsiteX26-4937" fmla="*/ 835819 w 836089"/>
              <a:gd name="connsiteY26-4938" fmla="*/ 526968 h 1029411"/>
              <a:gd name="connsiteX27-4939" fmla="*/ 785813 w 836089"/>
              <a:gd name="connsiteY27-4940" fmla="*/ 641269 h 1029411"/>
              <a:gd name="connsiteX28-4941" fmla="*/ 661988 w 836089"/>
              <a:gd name="connsiteY28-4942" fmla="*/ 681749 h 1029411"/>
              <a:gd name="connsiteX29-4943" fmla="*/ 597694 w 836089"/>
              <a:gd name="connsiteY29-4944" fmla="*/ 622217 h 1029411"/>
              <a:gd name="connsiteX30-4945" fmla="*/ 507206 w 836089"/>
              <a:gd name="connsiteY30-4946" fmla="*/ 717468 h 1029411"/>
              <a:gd name="connsiteX31-4947" fmla="*/ 483394 w 836089"/>
              <a:gd name="connsiteY31-4948" fmla="*/ 865105 h 1029411"/>
              <a:gd name="connsiteX32-4949" fmla="*/ 559594 w 836089"/>
              <a:gd name="connsiteY32-4950" fmla="*/ 991311 h 1029411"/>
              <a:gd name="connsiteX33-4951" fmla="*/ 464344 w 836089"/>
              <a:gd name="connsiteY33-4952" fmla="*/ 1029411 h 1029411"/>
              <a:gd name="connsiteX34-4953" fmla="*/ 340519 w 836089"/>
              <a:gd name="connsiteY34-4954" fmla="*/ 1029411 h 1029411"/>
              <a:gd name="connsiteX35-4955" fmla="*/ 283369 w 836089"/>
              <a:gd name="connsiteY35-4956" fmla="*/ 1010361 h 1029411"/>
              <a:gd name="connsiteX36-4957" fmla="*/ 350044 w 836089"/>
              <a:gd name="connsiteY36-4958" fmla="*/ 962736 h 1029411"/>
              <a:gd name="connsiteX37-4959" fmla="*/ 385763 w 836089"/>
              <a:gd name="connsiteY37-4960" fmla="*/ 817480 h 1029411"/>
              <a:gd name="connsiteX38-4961" fmla="*/ 388144 w 836089"/>
              <a:gd name="connsiteY38-4962" fmla="*/ 736518 h 1029411"/>
              <a:gd name="connsiteX39-4963" fmla="*/ 371475 w 836089"/>
              <a:gd name="connsiteY39-4964" fmla="*/ 705561 h 1029411"/>
              <a:gd name="connsiteX40-4965" fmla="*/ 347663 w 836089"/>
              <a:gd name="connsiteY40-4966" fmla="*/ 743661 h 1029411"/>
              <a:gd name="connsiteX41-4967" fmla="*/ 307182 w 836089"/>
              <a:gd name="connsiteY41-4968" fmla="*/ 719849 h 1029411"/>
              <a:gd name="connsiteX42-4969" fmla="*/ 266700 w 836089"/>
              <a:gd name="connsiteY42-4970" fmla="*/ 729374 h 1029411"/>
              <a:gd name="connsiteX43-4971" fmla="*/ 180975 w 836089"/>
              <a:gd name="connsiteY43-4972" fmla="*/ 776999 h 1029411"/>
              <a:gd name="connsiteX0-4973" fmla="*/ 180975 w 836089"/>
              <a:gd name="connsiteY0-4974" fmla="*/ 776999 h 1029411"/>
              <a:gd name="connsiteX1-4975" fmla="*/ 157163 w 836089"/>
              <a:gd name="connsiteY1-4976" fmla="*/ 731755 h 1029411"/>
              <a:gd name="connsiteX2-4977" fmla="*/ 107157 w 836089"/>
              <a:gd name="connsiteY2-4978" fmla="*/ 696036 h 1029411"/>
              <a:gd name="connsiteX3-4979" fmla="*/ 64294 w 836089"/>
              <a:gd name="connsiteY3-4980" fmla="*/ 676986 h 1029411"/>
              <a:gd name="connsiteX4-4981" fmla="*/ 33338 w 836089"/>
              <a:gd name="connsiteY4-4982" fmla="*/ 653174 h 1029411"/>
              <a:gd name="connsiteX5-4983" fmla="*/ 0 w 836089"/>
              <a:gd name="connsiteY5-4984" fmla="*/ 574593 h 1029411"/>
              <a:gd name="connsiteX6-4985" fmla="*/ 0 w 836089"/>
              <a:gd name="connsiteY6-4986" fmla="*/ 479343 h 1029411"/>
              <a:gd name="connsiteX7-4987" fmla="*/ 4763 w 836089"/>
              <a:gd name="connsiteY7-4988" fmla="*/ 446005 h 1029411"/>
              <a:gd name="connsiteX8-4989" fmla="*/ 21432 w 836089"/>
              <a:gd name="connsiteY8-4990" fmla="*/ 410286 h 1029411"/>
              <a:gd name="connsiteX9-4991" fmla="*/ 9525 w 836089"/>
              <a:gd name="connsiteY9-4992" fmla="*/ 345993 h 1029411"/>
              <a:gd name="connsiteX10-4993" fmla="*/ 54769 w 836089"/>
              <a:gd name="connsiteY10-4994" fmla="*/ 305511 h 1029411"/>
              <a:gd name="connsiteX11-4995" fmla="*/ 130969 w 836089"/>
              <a:gd name="connsiteY11-4996" fmla="*/ 300749 h 1029411"/>
              <a:gd name="connsiteX12-4997" fmla="*/ 145257 w 836089"/>
              <a:gd name="connsiteY12-4998" fmla="*/ 298368 h 1029411"/>
              <a:gd name="connsiteX13-4999" fmla="*/ 121444 w 836089"/>
              <a:gd name="connsiteY13-5000" fmla="*/ 243599 h 1029411"/>
              <a:gd name="connsiteX14-5001" fmla="*/ 142875 w 836089"/>
              <a:gd name="connsiteY14-5002" fmla="*/ 141205 h 1029411"/>
              <a:gd name="connsiteX15-5003" fmla="*/ 223838 w 836089"/>
              <a:gd name="connsiteY15-5004" fmla="*/ 45955 h 1029411"/>
              <a:gd name="connsiteX16-5005" fmla="*/ 359569 w 836089"/>
              <a:gd name="connsiteY16-5006" fmla="*/ 3093 h 1029411"/>
              <a:gd name="connsiteX17-5007" fmla="*/ 469107 w 836089"/>
              <a:gd name="connsiteY17-5008" fmla="*/ 10236 h 1029411"/>
              <a:gd name="connsiteX18-5009" fmla="*/ 547688 w 836089"/>
              <a:gd name="connsiteY18-5010" fmla="*/ 65006 h 1029411"/>
              <a:gd name="connsiteX19-5011" fmla="*/ 628650 w 836089"/>
              <a:gd name="connsiteY19-5012" fmla="*/ 134061 h 1029411"/>
              <a:gd name="connsiteX20-5013" fmla="*/ 692944 w 836089"/>
              <a:gd name="connsiteY20-5014" fmla="*/ 122155 h 1029411"/>
              <a:gd name="connsiteX21-5015" fmla="*/ 721519 w 836089"/>
              <a:gd name="connsiteY21-5016" fmla="*/ 215024 h 1029411"/>
              <a:gd name="connsiteX22-5017" fmla="*/ 697707 w 836089"/>
              <a:gd name="connsiteY22-5018" fmla="*/ 267411 h 1029411"/>
              <a:gd name="connsiteX23-5019" fmla="*/ 785813 w 836089"/>
              <a:gd name="connsiteY23-5020" fmla="*/ 288843 h 1029411"/>
              <a:gd name="connsiteX24-5021" fmla="*/ 809625 w 836089"/>
              <a:gd name="connsiteY24-5022" fmla="*/ 345993 h 1029411"/>
              <a:gd name="connsiteX25-5023" fmla="*/ 814388 w 836089"/>
              <a:gd name="connsiteY25-5024" fmla="*/ 424574 h 1029411"/>
              <a:gd name="connsiteX26-5025" fmla="*/ 835819 w 836089"/>
              <a:gd name="connsiteY26-5026" fmla="*/ 526968 h 1029411"/>
              <a:gd name="connsiteX27-5027" fmla="*/ 785813 w 836089"/>
              <a:gd name="connsiteY27-5028" fmla="*/ 641269 h 1029411"/>
              <a:gd name="connsiteX28-5029" fmla="*/ 661988 w 836089"/>
              <a:gd name="connsiteY28-5030" fmla="*/ 681749 h 1029411"/>
              <a:gd name="connsiteX29-5031" fmla="*/ 597694 w 836089"/>
              <a:gd name="connsiteY29-5032" fmla="*/ 622217 h 1029411"/>
              <a:gd name="connsiteX30-5033" fmla="*/ 507206 w 836089"/>
              <a:gd name="connsiteY30-5034" fmla="*/ 717468 h 1029411"/>
              <a:gd name="connsiteX31-5035" fmla="*/ 483394 w 836089"/>
              <a:gd name="connsiteY31-5036" fmla="*/ 865105 h 1029411"/>
              <a:gd name="connsiteX32-5037" fmla="*/ 559594 w 836089"/>
              <a:gd name="connsiteY32-5038" fmla="*/ 991311 h 1029411"/>
              <a:gd name="connsiteX33-5039" fmla="*/ 464344 w 836089"/>
              <a:gd name="connsiteY33-5040" fmla="*/ 1029411 h 1029411"/>
              <a:gd name="connsiteX34-5041" fmla="*/ 340519 w 836089"/>
              <a:gd name="connsiteY34-5042" fmla="*/ 1029411 h 1029411"/>
              <a:gd name="connsiteX35-5043" fmla="*/ 283369 w 836089"/>
              <a:gd name="connsiteY35-5044" fmla="*/ 1010361 h 1029411"/>
              <a:gd name="connsiteX36-5045" fmla="*/ 350044 w 836089"/>
              <a:gd name="connsiteY36-5046" fmla="*/ 962736 h 1029411"/>
              <a:gd name="connsiteX37-5047" fmla="*/ 385763 w 836089"/>
              <a:gd name="connsiteY37-5048" fmla="*/ 817480 h 1029411"/>
              <a:gd name="connsiteX38-5049" fmla="*/ 388144 w 836089"/>
              <a:gd name="connsiteY38-5050" fmla="*/ 736518 h 1029411"/>
              <a:gd name="connsiteX39-5051" fmla="*/ 371475 w 836089"/>
              <a:gd name="connsiteY39-5052" fmla="*/ 705561 h 1029411"/>
              <a:gd name="connsiteX40-5053" fmla="*/ 347663 w 836089"/>
              <a:gd name="connsiteY40-5054" fmla="*/ 743661 h 1029411"/>
              <a:gd name="connsiteX41-5055" fmla="*/ 307182 w 836089"/>
              <a:gd name="connsiteY41-5056" fmla="*/ 719849 h 1029411"/>
              <a:gd name="connsiteX42-5057" fmla="*/ 266700 w 836089"/>
              <a:gd name="connsiteY42-5058" fmla="*/ 729374 h 1029411"/>
              <a:gd name="connsiteX43-5059" fmla="*/ 180975 w 836089"/>
              <a:gd name="connsiteY43-5060" fmla="*/ 776999 h 1029411"/>
              <a:gd name="connsiteX0-5061" fmla="*/ 180975 w 836089"/>
              <a:gd name="connsiteY0-5062" fmla="*/ 776999 h 1029411"/>
              <a:gd name="connsiteX1-5063" fmla="*/ 157163 w 836089"/>
              <a:gd name="connsiteY1-5064" fmla="*/ 731755 h 1029411"/>
              <a:gd name="connsiteX2-5065" fmla="*/ 107157 w 836089"/>
              <a:gd name="connsiteY2-5066" fmla="*/ 696036 h 1029411"/>
              <a:gd name="connsiteX3-5067" fmla="*/ 64294 w 836089"/>
              <a:gd name="connsiteY3-5068" fmla="*/ 676986 h 1029411"/>
              <a:gd name="connsiteX4-5069" fmla="*/ 33338 w 836089"/>
              <a:gd name="connsiteY4-5070" fmla="*/ 653174 h 1029411"/>
              <a:gd name="connsiteX5-5071" fmla="*/ 0 w 836089"/>
              <a:gd name="connsiteY5-5072" fmla="*/ 574593 h 1029411"/>
              <a:gd name="connsiteX6-5073" fmla="*/ 0 w 836089"/>
              <a:gd name="connsiteY6-5074" fmla="*/ 479343 h 1029411"/>
              <a:gd name="connsiteX7-5075" fmla="*/ 4763 w 836089"/>
              <a:gd name="connsiteY7-5076" fmla="*/ 446005 h 1029411"/>
              <a:gd name="connsiteX8-5077" fmla="*/ 21432 w 836089"/>
              <a:gd name="connsiteY8-5078" fmla="*/ 410286 h 1029411"/>
              <a:gd name="connsiteX9-5079" fmla="*/ 9525 w 836089"/>
              <a:gd name="connsiteY9-5080" fmla="*/ 345993 h 1029411"/>
              <a:gd name="connsiteX10-5081" fmla="*/ 54769 w 836089"/>
              <a:gd name="connsiteY10-5082" fmla="*/ 305511 h 1029411"/>
              <a:gd name="connsiteX11-5083" fmla="*/ 130969 w 836089"/>
              <a:gd name="connsiteY11-5084" fmla="*/ 300749 h 1029411"/>
              <a:gd name="connsiteX12-5085" fmla="*/ 145257 w 836089"/>
              <a:gd name="connsiteY12-5086" fmla="*/ 298368 h 1029411"/>
              <a:gd name="connsiteX13-5087" fmla="*/ 121444 w 836089"/>
              <a:gd name="connsiteY13-5088" fmla="*/ 243599 h 1029411"/>
              <a:gd name="connsiteX14-5089" fmla="*/ 142875 w 836089"/>
              <a:gd name="connsiteY14-5090" fmla="*/ 141205 h 1029411"/>
              <a:gd name="connsiteX15-5091" fmla="*/ 223838 w 836089"/>
              <a:gd name="connsiteY15-5092" fmla="*/ 45955 h 1029411"/>
              <a:gd name="connsiteX16-5093" fmla="*/ 359569 w 836089"/>
              <a:gd name="connsiteY16-5094" fmla="*/ 3093 h 1029411"/>
              <a:gd name="connsiteX17-5095" fmla="*/ 469107 w 836089"/>
              <a:gd name="connsiteY17-5096" fmla="*/ 10236 h 1029411"/>
              <a:gd name="connsiteX18-5097" fmla="*/ 547688 w 836089"/>
              <a:gd name="connsiteY18-5098" fmla="*/ 65006 h 1029411"/>
              <a:gd name="connsiteX19-5099" fmla="*/ 628650 w 836089"/>
              <a:gd name="connsiteY19-5100" fmla="*/ 134061 h 1029411"/>
              <a:gd name="connsiteX20-5101" fmla="*/ 692944 w 836089"/>
              <a:gd name="connsiteY20-5102" fmla="*/ 122155 h 1029411"/>
              <a:gd name="connsiteX21-5103" fmla="*/ 721519 w 836089"/>
              <a:gd name="connsiteY21-5104" fmla="*/ 215024 h 1029411"/>
              <a:gd name="connsiteX22-5105" fmla="*/ 697707 w 836089"/>
              <a:gd name="connsiteY22-5106" fmla="*/ 267411 h 1029411"/>
              <a:gd name="connsiteX23-5107" fmla="*/ 785813 w 836089"/>
              <a:gd name="connsiteY23-5108" fmla="*/ 288843 h 1029411"/>
              <a:gd name="connsiteX24-5109" fmla="*/ 809625 w 836089"/>
              <a:gd name="connsiteY24-5110" fmla="*/ 345993 h 1029411"/>
              <a:gd name="connsiteX25-5111" fmla="*/ 814388 w 836089"/>
              <a:gd name="connsiteY25-5112" fmla="*/ 424574 h 1029411"/>
              <a:gd name="connsiteX26-5113" fmla="*/ 835819 w 836089"/>
              <a:gd name="connsiteY26-5114" fmla="*/ 526968 h 1029411"/>
              <a:gd name="connsiteX27-5115" fmla="*/ 785813 w 836089"/>
              <a:gd name="connsiteY27-5116" fmla="*/ 641269 h 1029411"/>
              <a:gd name="connsiteX28-5117" fmla="*/ 661988 w 836089"/>
              <a:gd name="connsiteY28-5118" fmla="*/ 681749 h 1029411"/>
              <a:gd name="connsiteX29-5119" fmla="*/ 597694 w 836089"/>
              <a:gd name="connsiteY29-5120" fmla="*/ 622217 h 1029411"/>
              <a:gd name="connsiteX30-5121" fmla="*/ 507206 w 836089"/>
              <a:gd name="connsiteY30-5122" fmla="*/ 717468 h 1029411"/>
              <a:gd name="connsiteX31-5123" fmla="*/ 483394 w 836089"/>
              <a:gd name="connsiteY31-5124" fmla="*/ 865105 h 1029411"/>
              <a:gd name="connsiteX32-5125" fmla="*/ 559594 w 836089"/>
              <a:gd name="connsiteY32-5126" fmla="*/ 991311 h 1029411"/>
              <a:gd name="connsiteX33-5127" fmla="*/ 340519 w 836089"/>
              <a:gd name="connsiteY33-5128" fmla="*/ 1029411 h 1029411"/>
              <a:gd name="connsiteX34-5129" fmla="*/ 283369 w 836089"/>
              <a:gd name="connsiteY34-5130" fmla="*/ 1010361 h 1029411"/>
              <a:gd name="connsiteX35-5131" fmla="*/ 350044 w 836089"/>
              <a:gd name="connsiteY35-5132" fmla="*/ 962736 h 1029411"/>
              <a:gd name="connsiteX36-5133" fmla="*/ 385763 w 836089"/>
              <a:gd name="connsiteY36-5134" fmla="*/ 817480 h 1029411"/>
              <a:gd name="connsiteX37-5135" fmla="*/ 388144 w 836089"/>
              <a:gd name="connsiteY37-5136" fmla="*/ 736518 h 1029411"/>
              <a:gd name="connsiteX38-5137" fmla="*/ 371475 w 836089"/>
              <a:gd name="connsiteY38-5138" fmla="*/ 705561 h 1029411"/>
              <a:gd name="connsiteX39-5139" fmla="*/ 347663 w 836089"/>
              <a:gd name="connsiteY39-5140" fmla="*/ 743661 h 1029411"/>
              <a:gd name="connsiteX40-5141" fmla="*/ 307182 w 836089"/>
              <a:gd name="connsiteY40-5142" fmla="*/ 719849 h 1029411"/>
              <a:gd name="connsiteX41-5143" fmla="*/ 266700 w 836089"/>
              <a:gd name="connsiteY41-5144" fmla="*/ 729374 h 1029411"/>
              <a:gd name="connsiteX42-5145" fmla="*/ 180975 w 836089"/>
              <a:gd name="connsiteY42-5146" fmla="*/ 776999 h 1029411"/>
              <a:gd name="connsiteX0-5147" fmla="*/ 180975 w 836089"/>
              <a:gd name="connsiteY0-5148" fmla="*/ 776999 h 1030241"/>
              <a:gd name="connsiteX1-5149" fmla="*/ 157163 w 836089"/>
              <a:gd name="connsiteY1-5150" fmla="*/ 731755 h 1030241"/>
              <a:gd name="connsiteX2-5151" fmla="*/ 107157 w 836089"/>
              <a:gd name="connsiteY2-5152" fmla="*/ 696036 h 1030241"/>
              <a:gd name="connsiteX3-5153" fmla="*/ 64294 w 836089"/>
              <a:gd name="connsiteY3-5154" fmla="*/ 676986 h 1030241"/>
              <a:gd name="connsiteX4-5155" fmla="*/ 33338 w 836089"/>
              <a:gd name="connsiteY4-5156" fmla="*/ 653174 h 1030241"/>
              <a:gd name="connsiteX5-5157" fmla="*/ 0 w 836089"/>
              <a:gd name="connsiteY5-5158" fmla="*/ 574593 h 1030241"/>
              <a:gd name="connsiteX6-5159" fmla="*/ 0 w 836089"/>
              <a:gd name="connsiteY6-5160" fmla="*/ 479343 h 1030241"/>
              <a:gd name="connsiteX7-5161" fmla="*/ 4763 w 836089"/>
              <a:gd name="connsiteY7-5162" fmla="*/ 446005 h 1030241"/>
              <a:gd name="connsiteX8-5163" fmla="*/ 21432 w 836089"/>
              <a:gd name="connsiteY8-5164" fmla="*/ 410286 h 1030241"/>
              <a:gd name="connsiteX9-5165" fmla="*/ 9525 w 836089"/>
              <a:gd name="connsiteY9-5166" fmla="*/ 345993 h 1030241"/>
              <a:gd name="connsiteX10-5167" fmla="*/ 54769 w 836089"/>
              <a:gd name="connsiteY10-5168" fmla="*/ 305511 h 1030241"/>
              <a:gd name="connsiteX11-5169" fmla="*/ 130969 w 836089"/>
              <a:gd name="connsiteY11-5170" fmla="*/ 300749 h 1030241"/>
              <a:gd name="connsiteX12-5171" fmla="*/ 145257 w 836089"/>
              <a:gd name="connsiteY12-5172" fmla="*/ 298368 h 1030241"/>
              <a:gd name="connsiteX13-5173" fmla="*/ 121444 w 836089"/>
              <a:gd name="connsiteY13-5174" fmla="*/ 243599 h 1030241"/>
              <a:gd name="connsiteX14-5175" fmla="*/ 142875 w 836089"/>
              <a:gd name="connsiteY14-5176" fmla="*/ 141205 h 1030241"/>
              <a:gd name="connsiteX15-5177" fmla="*/ 223838 w 836089"/>
              <a:gd name="connsiteY15-5178" fmla="*/ 45955 h 1030241"/>
              <a:gd name="connsiteX16-5179" fmla="*/ 359569 w 836089"/>
              <a:gd name="connsiteY16-5180" fmla="*/ 3093 h 1030241"/>
              <a:gd name="connsiteX17-5181" fmla="*/ 469107 w 836089"/>
              <a:gd name="connsiteY17-5182" fmla="*/ 10236 h 1030241"/>
              <a:gd name="connsiteX18-5183" fmla="*/ 547688 w 836089"/>
              <a:gd name="connsiteY18-5184" fmla="*/ 65006 h 1030241"/>
              <a:gd name="connsiteX19-5185" fmla="*/ 628650 w 836089"/>
              <a:gd name="connsiteY19-5186" fmla="*/ 134061 h 1030241"/>
              <a:gd name="connsiteX20-5187" fmla="*/ 692944 w 836089"/>
              <a:gd name="connsiteY20-5188" fmla="*/ 122155 h 1030241"/>
              <a:gd name="connsiteX21-5189" fmla="*/ 721519 w 836089"/>
              <a:gd name="connsiteY21-5190" fmla="*/ 215024 h 1030241"/>
              <a:gd name="connsiteX22-5191" fmla="*/ 697707 w 836089"/>
              <a:gd name="connsiteY22-5192" fmla="*/ 267411 h 1030241"/>
              <a:gd name="connsiteX23-5193" fmla="*/ 785813 w 836089"/>
              <a:gd name="connsiteY23-5194" fmla="*/ 288843 h 1030241"/>
              <a:gd name="connsiteX24-5195" fmla="*/ 809625 w 836089"/>
              <a:gd name="connsiteY24-5196" fmla="*/ 345993 h 1030241"/>
              <a:gd name="connsiteX25-5197" fmla="*/ 814388 w 836089"/>
              <a:gd name="connsiteY25-5198" fmla="*/ 424574 h 1030241"/>
              <a:gd name="connsiteX26-5199" fmla="*/ 835819 w 836089"/>
              <a:gd name="connsiteY26-5200" fmla="*/ 526968 h 1030241"/>
              <a:gd name="connsiteX27-5201" fmla="*/ 785813 w 836089"/>
              <a:gd name="connsiteY27-5202" fmla="*/ 641269 h 1030241"/>
              <a:gd name="connsiteX28-5203" fmla="*/ 661988 w 836089"/>
              <a:gd name="connsiteY28-5204" fmla="*/ 681749 h 1030241"/>
              <a:gd name="connsiteX29-5205" fmla="*/ 597694 w 836089"/>
              <a:gd name="connsiteY29-5206" fmla="*/ 622217 h 1030241"/>
              <a:gd name="connsiteX30-5207" fmla="*/ 507206 w 836089"/>
              <a:gd name="connsiteY30-5208" fmla="*/ 717468 h 1030241"/>
              <a:gd name="connsiteX31-5209" fmla="*/ 483394 w 836089"/>
              <a:gd name="connsiteY31-5210" fmla="*/ 865105 h 1030241"/>
              <a:gd name="connsiteX32-5211" fmla="*/ 559594 w 836089"/>
              <a:gd name="connsiteY32-5212" fmla="*/ 991311 h 1030241"/>
              <a:gd name="connsiteX33-5213" fmla="*/ 340519 w 836089"/>
              <a:gd name="connsiteY33-5214" fmla="*/ 1029411 h 1030241"/>
              <a:gd name="connsiteX34-5215" fmla="*/ 283369 w 836089"/>
              <a:gd name="connsiteY34-5216" fmla="*/ 1010361 h 1030241"/>
              <a:gd name="connsiteX35-5217" fmla="*/ 350044 w 836089"/>
              <a:gd name="connsiteY35-5218" fmla="*/ 962736 h 1030241"/>
              <a:gd name="connsiteX36-5219" fmla="*/ 385763 w 836089"/>
              <a:gd name="connsiteY36-5220" fmla="*/ 817480 h 1030241"/>
              <a:gd name="connsiteX37-5221" fmla="*/ 388144 w 836089"/>
              <a:gd name="connsiteY37-5222" fmla="*/ 736518 h 1030241"/>
              <a:gd name="connsiteX38-5223" fmla="*/ 371475 w 836089"/>
              <a:gd name="connsiteY38-5224" fmla="*/ 705561 h 1030241"/>
              <a:gd name="connsiteX39-5225" fmla="*/ 347663 w 836089"/>
              <a:gd name="connsiteY39-5226" fmla="*/ 743661 h 1030241"/>
              <a:gd name="connsiteX40-5227" fmla="*/ 307182 w 836089"/>
              <a:gd name="connsiteY40-5228" fmla="*/ 719849 h 1030241"/>
              <a:gd name="connsiteX41-5229" fmla="*/ 266700 w 836089"/>
              <a:gd name="connsiteY41-5230" fmla="*/ 729374 h 1030241"/>
              <a:gd name="connsiteX42-5231" fmla="*/ 180975 w 836089"/>
              <a:gd name="connsiteY42-5232" fmla="*/ 776999 h 1030241"/>
              <a:gd name="connsiteX0-5233" fmla="*/ 180975 w 836089"/>
              <a:gd name="connsiteY0-5234" fmla="*/ 776999 h 1030846"/>
              <a:gd name="connsiteX1-5235" fmla="*/ 157163 w 836089"/>
              <a:gd name="connsiteY1-5236" fmla="*/ 731755 h 1030846"/>
              <a:gd name="connsiteX2-5237" fmla="*/ 107157 w 836089"/>
              <a:gd name="connsiteY2-5238" fmla="*/ 696036 h 1030846"/>
              <a:gd name="connsiteX3-5239" fmla="*/ 64294 w 836089"/>
              <a:gd name="connsiteY3-5240" fmla="*/ 676986 h 1030846"/>
              <a:gd name="connsiteX4-5241" fmla="*/ 33338 w 836089"/>
              <a:gd name="connsiteY4-5242" fmla="*/ 653174 h 1030846"/>
              <a:gd name="connsiteX5-5243" fmla="*/ 0 w 836089"/>
              <a:gd name="connsiteY5-5244" fmla="*/ 574593 h 1030846"/>
              <a:gd name="connsiteX6-5245" fmla="*/ 0 w 836089"/>
              <a:gd name="connsiteY6-5246" fmla="*/ 479343 h 1030846"/>
              <a:gd name="connsiteX7-5247" fmla="*/ 4763 w 836089"/>
              <a:gd name="connsiteY7-5248" fmla="*/ 446005 h 1030846"/>
              <a:gd name="connsiteX8-5249" fmla="*/ 21432 w 836089"/>
              <a:gd name="connsiteY8-5250" fmla="*/ 410286 h 1030846"/>
              <a:gd name="connsiteX9-5251" fmla="*/ 9525 w 836089"/>
              <a:gd name="connsiteY9-5252" fmla="*/ 345993 h 1030846"/>
              <a:gd name="connsiteX10-5253" fmla="*/ 54769 w 836089"/>
              <a:gd name="connsiteY10-5254" fmla="*/ 305511 h 1030846"/>
              <a:gd name="connsiteX11-5255" fmla="*/ 130969 w 836089"/>
              <a:gd name="connsiteY11-5256" fmla="*/ 300749 h 1030846"/>
              <a:gd name="connsiteX12-5257" fmla="*/ 145257 w 836089"/>
              <a:gd name="connsiteY12-5258" fmla="*/ 298368 h 1030846"/>
              <a:gd name="connsiteX13-5259" fmla="*/ 121444 w 836089"/>
              <a:gd name="connsiteY13-5260" fmla="*/ 243599 h 1030846"/>
              <a:gd name="connsiteX14-5261" fmla="*/ 142875 w 836089"/>
              <a:gd name="connsiteY14-5262" fmla="*/ 141205 h 1030846"/>
              <a:gd name="connsiteX15-5263" fmla="*/ 223838 w 836089"/>
              <a:gd name="connsiteY15-5264" fmla="*/ 45955 h 1030846"/>
              <a:gd name="connsiteX16-5265" fmla="*/ 359569 w 836089"/>
              <a:gd name="connsiteY16-5266" fmla="*/ 3093 h 1030846"/>
              <a:gd name="connsiteX17-5267" fmla="*/ 469107 w 836089"/>
              <a:gd name="connsiteY17-5268" fmla="*/ 10236 h 1030846"/>
              <a:gd name="connsiteX18-5269" fmla="*/ 547688 w 836089"/>
              <a:gd name="connsiteY18-5270" fmla="*/ 65006 h 1030846"/>
              <a:gd name="connsiteX19-5271" fmla="*/ 628650 w 836089"/>
              <a:gd name="connsiteY19-5272" fmla="*/ 134061 h 1030846"/>
              <a:gd name="connsiteX20-5273" fmla="*/ 692944 w 836089"/>
              <a:gd name="connsiteY20-5274" fmla="*/ 122155 h 1030846"/>
              <a:gd name="connsiteX21-5275" fmla="*/ 721519 w 836089"/>
              <a:gd name="connsiteY21-5276" fmla="*/ 215024 h 1030846"/>
              <a:gd name="connsiteX22-5277" fmla="*/ 697707 w 836089"/>
              <a:gd name="connsiteY22-5278" fmla="*/ 267411 h 1030846"/>
              <a:gd name="connsiteX23-5279" fmla="*/ 785813 w 836089"/>
              <a:gd name="connsiteY23-5280" fmla="*/ 288843 h 1030846"/>
              <a:gd name="connsiteX24-5281" fmla="*/ 809625 w 836089"/>
              <a:gd name="connsiteY24-5282" fmla="*/ 345993 h 1030846"/>
              <a:gd name="connsiteX25-5283" fmla="*/ 814388 w 836089"/>
              <a:gd name="connsiteY25-5284" fmla="*/ 424574 h 1030846"/>
              <a:gd name="connsiteX26-5285" fmla="*/ 835819 w 836089"/>
              <a:gd name="connsiteY26-5286" fmla="*/ 526968 h 1030846"/>
              <a:gd name="connsiteX27-5287" fmla="*/ 785813 w 836089"/>
              <a:gd name="connsiteY27-5288" fmla="*/ 641269 h 1030846"/>
              <a:gd name="connsiteX28-5289" fmla="*/ 661988 w 836089"/>
              <a:gd name="connsiteY28-5290" fmla="*/ 681749 h 1030846"/>
              <a:gd name="connsiteX29-5291" fmla="*/ 597694 w 836089"/>
              <a:gd name="connsiteY29-5292" fmla="*/ 622217 h 1030846"/>
              <a:gd name="connsiteX30-5293" fmla="*/ 507206 w 836089"/>
              <a:gd name="connsiteY30-5294" fmla="*/ 717468 h 1030846"/>
              <a:gd name="connsiteX31-5295" fmla="*/ 483394 w 836089"/>
              <a:gd name="connsiteY31-5296" fmla="*/ 865105 h 1030846"/>
              <a:gd name="connsiteX32-5297" fmla="*/ 559594 w 836089"/>
              <a:gd name="connsiteY32-5298" fmla="*/ 991311 h 1030846"/>
              <a:gd name="connsiteX33-5299" fmla="*/ 340519 w 836089"/>
              <a:gd name="connsiteY33-5300" fmla="*/ 1029411 h 1030846"/>
              <a:gd name="connsiteX34-5301" fmla="*/ 283369 w 836089"/>
              <a:gd name="connsiteY34-5302" fmla="*/ 1010361 h 1030846"/>
              <a:gd name="connsiteX35-5303" fmla="*/ 350044 w 836089"/>
              <a:gd name="connsiteY35-5304" fmla="*/ 962736 h 1030846"/>
              <a:gd name="connsiteX36-5305" fmla="*/ 385763 w 836089"/>
              <a:gd name="connsiteY36-5306" fmla="*/ 817480 h 1030846"/>
              <a:gd name="connsiteX37-5307" fmla="*/ 388144 w 836089"/>
              <a:gd name="connsiteY37-5308" fmla="*/ 736518 h 1030846"/>
              <a:gd name="connsiteX38-5309" fmla="*/ 371475 w 836089"/>
              <a:gd name="connsiteY38-5310" fmla="*/ 705561 h 1030846"/>
              <a:gd name="connsiteX39-5311" fmla="*/ 347663 w 836089"/>
              <a:gd name="connsiteY39-5312" fmla="*/ 743661 h 1030846"/>
              <a:gd name="connsiteX40-5313" fmla="*/ 307182 w 836089"/>
              <a:gd name="connsiteY40-5314" fmla="*/ 719849 h 1030846"/>
              <a:gd name="connsiteX41-5315" fmla="*/ 266700 w 836089"/>
              <a:gd name="connsiteY41-5316" fmla="*/ 729374 h 1030846"/>
              <a:gd name="connsiteX42-5317" fmla="*/ 180975 w 836089"/>
              <a:gd name="connsiteY42-5318" fmla="*/ 776999 h 1030846"/>
              <a:gd name="connsiteX0-5319" fmla="*/ 180975 w 836089"/>
              <a:gd name="connsiteY0-5320" fmla="*/ 776999 h 1031792"/>
              <a:gd name="connsiteX1-5321" fmla="*/ 157163 w 836089"/>
              <a:gd name="connsiteY1-5322" fmla="*/ 731755 h 1031792"/>
              <a:gd name="connsiteX2-5323" fmla="*/ 107157 w 836089"/>
              <a:gd name="connsiteY2-5324" fmla="*/ 696036 h 1031792"/>
              <a:gd name="connsiteX3-5325" fmla="*/ 64294 w 836089"/>
              <a:gd name="connsiteY3-5326" fmla="*/ 676986 h 1031792"/>
              <a:gd name="connsiteX4-5327" fmla="*/ 33338 w 836089"/>
              <a:gd name="connsiteY4-5328" fmla="*/ 653174 h 1031792"/>
              <a:gd name="connsiteX5-5329" fmla="*/ 0 w 836089"/>
              <a:gd name="connsiteY5-5330" fmla="*/ 574593 h 1031792"/>
              <a:gd name="connsiteX6-5331" fmla="*/ 0 w 836089"/>
              <a:gd name="connsiteY6-5332" fmla="*/ 479343 h 1031792"/>
              <a:gd name="connsiteX7-5333" fmla="*/ 4763 w 836089"/>
              <a:gd name="connsiteY7-5334" fmla="*/ 446005 h 1031792"/>
              <a:gd name="connsiteX8-5335" fmla="*/ 21432 w 836089"/>
              <a:gd name="connsiteY8-5336" fmla="*/ 410286 h 1031792"/>
              <a:gd name="connsiteX9-5337" fmla="*/ 9525 w 836089"/>
              <a:gd name="connsiteY9-5338" fmla="*/ 345993 h 1031792"/>
              <a:gd name="connsiteX10-5339" fmla="*/ 54769 w 836089"/>
              <a:gd name="connsiteY10-5340" fmla="*/ 305511 h 1031792"/>
              <a:gd name="connsiteX11-5341" fmla="*/ 130969 w 836089"/>
              <a:gd name="connsiteY11-5342" fmla="*/ 300749 h 1031792"/>
              <a:gd name="connsiteX12-5343" fmla="*/ 145257 w 836089"/>
              <a:gd name="connsiteY12-5344" fmla="*/ 298368 h 1031792"/>
              <a:gd name="connsiteX13-5345" fmla="*/ 121444 w 836089"/>
              <a:gd name="connsiteY13-5346" fmla="*/ 243599 h 1031792"/>
              <a:gd name="connsiteX14-5347" fmla="*/ 142875 w 836089"/>
              <a:gd name="connsiteY14-5348" fmla="*/ 141205 h 1031792"/>
              <a:gd name="connsiteX15-5349" fmla="*/ 223838 w 836089"/>
              <a:gd name="connsiteY15-5350" fmla="*/ 45955 h 1031792"/>
              <a:gd name="connsiteX16-5351" fmla="*/ 359569 w 836089"/>
              <a:gd name="connsiteY16-5352" fmla="*/ 3093 h 1031792"/>
              <a:gd name="connsiteX17-5353" fmla="*/ 469107 w 836089"/>
              <a:gd name="connsiteY17-5354" fmla="*/ 10236 h 1031792"/>
              <a:gd name="connsiteX18-5355" fmla="*/ 547688 w 836089"/>
              <a:gd name="connsiteY18-5356" fmla="*/ 65006 h 1031792"/>
              <a:gd name="connsiteX19-5357" fmla="*/ 628650 w 836089"/>
              <a:gd name="connsiteY19-5358" fmla="*/ 134061 h 1031792"/>
              <a:gd name="connsiteX20-5359" fmla="*/ 692944 w 836089"/>
              <a:gd name="connsiteY20-5360" fmla="*/ 122155 h 1031792"/>
              <a:gd name="connsiteX21-5361" fmla="*/ 721519 w 836089"/>
              <a:gd name="connsiteY21-5362" fmla="*/ 215024 h 1031792"/>
              <a:gd name="connsiteX22-5363" fmla="*/ 697707 w 836089"/>
              <a:gd name="connsiteY22-5364" fmla="*/ 267411 h 1031792"/>
              <a:gd name="connsiteX23-5365" fmla="*/ 785813 w 836089"/>
              <a:gd name="connsiteY23-5366" fmla="*/ 288843 h 1031792"/>
              <a:gd name="connsiteX24-5367" fmla="*/ 809625 w 836089"/>
              <a:gd name="connsiteY24-5368" fmla="*/ 345993 h 1031792"/>
              <a:gd name="connsiteX25-5369" fmla="*/ 814388 w 836089"/>
              <a:gd name="connsiteY25-5370" fmla="*/ 424574 h 1031792"/>
              <a:gd name="connsiteX26-5371" fmla="*/ 835819 w 836089"/>
              <a:gd name="connsiteY26-5372" fmla="*/ 526968 h 1031792"/>
              <a:gd name="connsiteX27-5373" fmla="*/ 785813 w 836089"/>
              <a:gd name="connsiteY27-5374" fmla="*/ 641269 h 1031792"/>
              <a:gd name="connsiteX28-5375" fmla="*/ 661988 w 836089"/>
              <a:gd name="connsiteY28-5376" fmla="*/ 681749 h 1031792"/>
              <a:gd name="connsiteX29-5377" fmla="*/ 597694 w 836089"/>
              <a:gd name="connsiteY29-5378" fmla="*/ 622217 h 1031792"/>
              <a:gd name="connsiteX30-5379" fmla="*/ 507206 w 836089"/>
              <a:gd name="connsiteY30-5380" fmla="*/ 717468 h 1031792"/>
              <a:gd name="connsiteX31-5381" fmla="*/ 483394 w 836089"/>
              <a:gd name="connsiteY31-5382" fmla="*/ 865105 h 1031792"/>
              <a:gd name="connsiteX32-5383" fmla="*/ 559594 w 836089"/>
              <a:gd name="connsiteY32-5384" fmla="*/ 991311 h 1031792"/>
              <a:gd name="connsiteX33-5385" fmla="*/ 340519 w 836089"/>
              <a:gd name="connsiteY33-5386" fmla="*/ 1029411 h 1031792"/>
              <a:gd name="connsiteX34-5387" fmla="*/ 288132 w 836089"/>
              <a:gd name="connsiteY34-5388" fmla="*/ 1031792 h 1031792"/>
              <a:gd name="connsiteX35-5389" fmla="*/ 350044 w 836089"/>
              <a:gd name="connsiteY35-5390" fmla="*/ 962736 h 1031792"/>
              <a:gd name="connsiteX36-5391" fmla="*/ 385763 w 836089"/>
              <a:gd name="connsiteY36-5392" fmla="*/ 817480 h 1031792"/>
              <a:gd name="connsiteX37-5393" fmla="*/ 388144 w 836089"/>
              <a:gd name="connsiteY37-5394" fmla="*/ 736518 h 1031792"/>
              <a:gd name="connsiteX38-5395" fmla="*/ 371475 w 836089"/>
              <a:gd name="connsiteY38-5396" fmla="*/ 705561 h 1031792"/>
              <a:gd name="connsiteX39-5397" fmla="*/ 347663 w 836089"/>
              <a:gd name="connsiteY39-5398" fmla="*/ 743661 h 1031792"/>
              <a:gd name="connsiteX40-5399" fmla="*/ 307182 w 836089"/>
              <a:gd name="connsiteY40-5400" fmla="*/ 719849 h 1031792"/>
              <a:gd name="connsiteX41-5401" fmla="*/ 266700 w 836089"/>
              <a:gd name="connsiteY41-5402" fmla="*/ 729374 h 1031792"/>
              <a:gd name="connsiteX42-5403" fmla="*/ 180975 w 836089"/>
              <a:gd name="connsiteY42-5404" fmla="*/ 776999 h 1031792"/>
              <a:gd name="connsiteX0-5405" fmla="*/ 180975 w 836089"/>
              <a:gd name="connsiteY0-5406" fmla="*/ 776999 h 1031792"/>
              <a:gd name="connsiteX1-5407" fmla="*/ 157163 w 836089"/>
              <a:gd name="connsiteY1-5408" fmla="*/ 731755 h 1031792"/>
              <a:gd name="connsiteX2-5409" fmla="*/ 107157 w 836089"/>
              <a:gd name="connsiteY2-5410" fmla="*/ 696036 h 1031792"/>
              <a:gd name="connsiteX3-5411" fmla="*/ 64294 w 836089"/>
              <a:gd name="connsiteY3-5412" fmla="*/ 676986 h 1031792"/>
              <a:gd name="connsiteX4-5413" fmla="*/ 33338 w 836089"/>
              <a:gd name="connsiteY4-5414" fmla="*/ 653174 h 1031792"/>
              <a:gd name="connsiteX5-5415" fmla="*/ 0 w 836089"/>
              <a:gd name="connsiteY5-5416" fmla="*/ 574593 h 1031792"/>
              <a:gd name="connsiteX6-5417" fmla="*/ 0 w 836089"/>
              <a:gd name="connsiteY6-5418" fmla="*/ 479343 h 1031792"/>
              <a:gd name="connsiteX7-5419" fmla="*/ 4763 w 836089"/>
              <a:gd name="connsiteY7-5420" fmla="*/ 446005 h 1031792"/>
              <a:gd name="connsiteX8-5421" fmla="*/ 21432 w 836089"/>
              <a:gd name="connsiteY8-5422" fmla="*/ 410286 h 1031792"/>
              <a:gd name="connsiteX9-5423" fmla="*/ 9525 w 836089"/>
              <a:gd name="connsiteY9-5424" fmla="*/ 345993 h 1031792"/>
              <a:gd name="connsiteX10-5425" fmla="*/ 54769 w 836089"/>
              <a:gd name="connsiteY10-5426" fmla="*/ 305511 h 1031792"/>
              <a:gd name="connsiteX11-5427" fmla="*/ 130969 w 836089"/>
              <a:gd name="connsiteY11-5428" fmla="*/ 300749 h 1031792"/>
              <a:gd name="connsiteX12-5429" fmla="*/ 145257 w 836089"/>
              <a:gd name="connsiteY12-5430" fmla="*/ 298368 h 1031792"/>
              <a:gd name="connsiteX13-5431" fmla="*/ 121444 w 836089"/>
              <a:gd name="connsiteY13-5432" fmla="*/ 243599 h 1031792"/>
              <a:gd name="connsiteX14-5433" fmla="*/ 142875 w 836089"/>
              <a:gd name="connsiteY14-5434" fmla="*/ 141205 h 1031792"/>
              <a:gd name="connsiteX15-5435" fmla="*/ 223838 w 836089"/>
              <a:gd name="connsiteY15-5436" fmla="*/ 45955 h 1031792"/>
              <a:gd name="connsiteX16-5437" fmla="*/ 359569 w 836089"/>
              <a:gd name="connsiteY16-5438" fmla="*/ 3093 h 1031792"/>
              <a:gd name="connsiteX17-5439" fmla="*/ 469107 w 836089"/>
              <a:gd name="connsiteY17-5440" fmla="*/ 10236 h 1031792"/>
              <a:gd name="connsiteX18-5441" fmla="*/ 547688 w 836089"/>
              <a:gd name="connsiteY18-5442" fmla="*/ 65006 h 1031792"/>
              <a:gd name="connsiteX19-5443" fmla="*/ 628650 w 836089"/>
              <a:gd name="connsiteY19-5444" fmla="*/ 134061 h 1031792"/>
              <a:gd name="connsiteX20-5445" fmla="*/ 692944 w 836089"/>
              <a:gd name="connsiteY20-5446" fmla="*/ 122155 h 1031792"/>
              <a:gd name="connsiteX21-5447" fmla="*/ 721519 w 836089"/>
              <a:gd name="connsiteY21-5448" fmla="*/ 215024 h 1031792"/>
              <a:gd name="connsiteX22-5449" fmla="*/ 697707 w 836089"/>
              <a:gd name="connsiteY22-5450" fmla="*/ 267411 h 1031792"/>
              <a:gd name="connsiteX23-5451" fmla="*/ 785813 w 836089"/>
              <a:gd name="connsiteY23-5452" fmla="*/ 288843 h 1031792"/>
              <a:gd name="connsiteX24-5453" fmla="*/ 809625 w 836089"/>
              <a:gd name="connsiteY24-5454" fmla="*/ 345993 h 1031792"/>
              <a:gd name="connsiteX25-5455" fmla="*/ 814388 w 836089"/>
              <a:gd name="connsiteY25-5456" fmla="*/ 424574 h 1031792"/>
              <a:gd name="connsiteX26-5457" fmla="*/ 835819 w 836089"/>
              <a:gd name="connsiteY26-5458" fmla="*/ 526968 h 1031792"/>
              <a:gd name="connsiteX27-5459" fmla="*/ 785813 w 836089"/>
              <a:gd name="connsiteY27-5460" fmla="*/ 641269 h 1031792"/>
              <a:gd name="connsiteX28-5461" fmla="*/ 661988 w 836089"/>
              <a:gd name="connsiteY28-5462" fmla="*/ 681749 h 1031792"/>
              <a:gd name="connsiteX29-5463" fmla="*/ 597694 w 836089"/>
              <a:gd name="connsiteY29-5464" fmla="*/ 622217 h 1031792"/>
              <a:gd name="connsiteX30-5465" fmla="*/ 507206 w 836089"/>
              <a:gd name="connsiteY30-5466" fmla="*/ 717468 h 1031792"/>
              <a:gd name="connsiteX31-5467" fmla="*/ 483394 w 836089"/>
              <a:gd name="connsiteY31-5468" fmla="*/ 865105 h 1031792"/>
              <a:gd name="connsiteX32-5469" fmla="*/ 559594 w 836089"/>
              <a:gd name="connsiteY32-5470" fmla="*/ 991311 h 1031792"/>
              <a:gd name="connsiteX33-5471" fmla="*/ 340519 w 836089"/>
              <a:gd name="connsiteY33-5472" fmla="*/ 1029411 h 1031792"/>
              <a:gd name="connsiteX34-5473" fmla="*/ 288132 w 836089"/>
              <a:gd name="connsiteY34-5474" fmla="*/ 1031792 h 1031792"/>
              <a:gd name="connsiteX35-5475" fmla="*/ 350044 w 836089"/>
              <a:gd name="connsiteY35-5476" fmla="*/ 962736 h 1031792"/>
              <a:gd name="connsiteX36-5477" fmla="*/ 385763 w 836089"/>
              <a:gd name="connsiteY36-5478" fmla="*/ 817480 h 1031792"/>
              <a:gd name="connsiteX37-5479" fmla="*/ 388144 w 836089"/>
              <a:gd name="connsiteY37-5480" fmla="*/ 736518 h 1031792"/>
              <a:gd name="connsiteX38-5481" fmla="*/ 371475 w 836089"/>
              <a:gd name="connsiteY38-5482" fmla="*/ 705561 h 1031792"/>
              <a:gd name="connsiteX39-5483" fmla="*/ 347663 w 836089"/>
              <a:gd name="connsiteY39-5484" fmla="*/ 743661 h 1031792"/>
              <a:gd name="connsiteX40-5485" fmla="*/ 307182 w 836089"/>
              <a:gd name="connsiteY40-5486" fmla="*/ 719849 h 1031792"/>
              <a:gd name="connsiteX41-5487" fmla="*/ 266700 w 836089"/>
              <a:gd name="connsiteY41-5488" fmla="*/ 729374 h 1031792"/>
              <a:gd name="connsiteX42-5489" fmla="*/ 180975 w 836089"/>
              <a:gd name="connsiteY42-5490" fmla="*/ 776999 h 1031792"/>
              <a:gd name="connsiteX0-5491" fmla="*/ 180975 w 836089"/>
              <a:gd name="connsiteY0-5492" fmla="*/ 776999 h 1031792"/>
              <a:gd name="connsiteX1-5493" fmla="*/ 157163 w 836089"/>
              <a:gd name="connsiteY1-5494" fmla="*/ 731755 h 1031792"/>
              <a:gd name="connsiteX2-5495" fmla="*/ 107157 w 836089"/>
              <a:gd name="connsiteY2-5496" fmla="*/ 696036 h 1031792"/>
              <a:gd name="connsiteX3-5497" fmla="*/ 64294 w 836089"/>
              <a:gd name="connsiteY3-5498" fmla="*/ 676986 h 1031792"/>
              <a:gd name="connsiteX4-5499" fmla="*/ 33338 w 836089"/>
              <a:gd name="connsiteY4-5500" fmla="*/ 653174 h 1031792"/>
              <a:gd name="connsiteX5-5501" fmla="*/ 0 w 836089"/>
              <a:gd name="connsiteY5-5502" fmla="*/ 574593 h 1031792"/>
              <a:gd name="connsiteX6-5503" fmla="*/ 0 w 836089"/>
              <a:gd name="connsiteY6-5504" fmla="*/ 479343 h 1031792"/>
              <a:gd name="connsiteX7-5505" fmla="*/ 4763 w 836089"/>
              <a:gd name="connsiteY7-5506" fmla="*/ 446005 h 1031792"/>
              <a:gd name="connsiteX8-5507" fmla="*/ 21432 w 836089"/>
              <a:gd name="connsiteY8-5508" fmla="*/ 410286 h 1031792"/>
              <a:gd name="connsiteX9-5509" fmla="*/ 9525 w 836089"/>
              <a:gd name="connsiteY9-5510" fmla="*/ 345993 h 1031792"/>
              <a:gd name="connsiteX10-5511" fmla="*/ 54769 w 836089"/>
              <a:gd name="connsiteY10-5512" fmla="*/ 305511 h 1031792"/>
              <a:gd name="connsiteX11-5513" fmla="*/ 130969 w 836089"/>
              <a:gd name="connsiteY11-5514" fmla="*/ 300749 h 1031792"/>
              <a:gd name="connsiteX12-5515" fmla="*/ 145257 w 836089"/>
              <a:gd name="connsiteY12-5516" fmla="*/ 298368 h 1031792"/>
              <a:gd name="connsiteX13-5517" fmla="*/ 121444 w 836089"/>
              <a:gd name="connsiteY13-5518" fmla="*/ 243599 h 1031792"/>
              <a:gd name="connsiteX14-5519" fmla="*/ 142875 w 836089"/>
              <a:gd name="connsiteY14-5520" fmla="*/ 141205 h 1031792"/>
              <a:gd name="connsiteX15-5521" fmla="*/ 223838 w 836089"/>
              <a:gd name="connsiteY15-5522" fmla="*/ 45955 h 1031792"/>
              <a:gd name="connsiteX16-5523" fmla="*/ 359569 w 836089"/>
              <a:gd name="connsiteY16-5524" fmla="*/ 3093 h 1031792"/>
              <a:gd name="connsiteX17-5525" fmla="*/ 469107 w 836089"/>
              <a:gd name="connsiteY17-5526" fmla="*/ 10236 h 1031792"/>
              <a:gd name="connsiteX18-5527" fmla="*/ 547688 w 836089"/>
              <a:gd name="connsiteY18-5528" fmla="*/ 65006 h 1031792"/>
              <a:gd name="connsiteX19-5529" fmla="*/ 628650 w 836089"/>
              <a:gd name="connsiteY19-5530" fmla="*/ 134061 h 1031792"/>
              <a:gd name="connsiteX20-5531" fmla="*/ 692944 w 836089"/>
              <a:gd name="connsiteY20-5532" fmla="*/ 122155 h 1031792"/>
              <a:gd name="connsiteX21-5533" fmla="*/ 721519 w 836089"/>
              <a:gd name="connsiteY21-5534" fmla="*/ 215024 h 1031792"/>
              <a:gd name="connsiteX22-5535" fmla="*/ 697707 w 836089"/>
              <a:gd name="connsiteY22-5536" fmla="*/ 267411 h 1031792"/>
              <a:gd name="connsiteX23-5537" fmla="*/ 785813 w 836089"/>
              <a:gd name="connsiteY23-5538" fmla="*/ 288843 h 1031792"/>
              <a:gd name="connsiteX24-5539" fmla="*/ 809625 w 836089"/>
              <a:gd name="connsiteY24-5540" fmla="*/ 345993 h 1031792"/>
              <a:gd name="connsiteX25-5541" fmla="*/ 814388 w 836089"/>
              <a:gd name="connsiteY25-5542" fmla="*/ 424574 h 1031792"/>
              <a:gd name="connsiteX26-5543" fmla="*/ 835819 w 836089"/>
              <a:gd name="connsiteY26-5544" fmla="*/ 526968 h 1031792"/>
              <a:gd name="connsiteX27-5545" fmla="*/ 785813 w 836089"/>
              <a:gd name="connsiteY27-5546" fmla="*/ 641269 h 1031792"/>
              <a:gd name="connsiteX28-5547" fmla="*/ 661988 w 836089"/>
              <a:gd name="connsiteY28-5548" fmla="*/ 681749 h 1031792"/>
              <a:gd name="connsiteX29-5549" fmla="*/ 597694 w 836089"/>
              <a:gd name="connsiteY29-5550" fmla="*/ 622217 h 1031792"/>
              <a:gd name="connsiteX30-5551" fmla="*/ 507206 w 836089"/>
              <a:gd name="connsiteY30-5552" fmla="*/ 717468 h 1031792"/>
              <a:gd name="connsiteX31-5553" fmla="*/ 483394 w 836089"/>
              <a:gd name="connsiteY31-5554" fmla="*/ 865105 h 1031792"/>
              <a:gd name="connsiteX32-5555" fmla="*/ 559594 w 836089"/>
              <a:gd name="connsiteY32-5556" fmla="*/ 991311 h 1031792"/>
              <a:gd name="connsiteX33-5557" fmla="*/ 340519 w 836089"/>
              <a:gd name="connsiteY33-5558" fmla="*/ 1029411 h 1031792"/>
              <a:gd name="connsiteX34-5559" fmla="*/ 288132 w 836089"/>
              <a:gd name="connsiteY34-5560" fmla="*/ 1031792 h 1031792"/>
              <a:gd name="connsiteX35-5561" fmla="*/ 385763 w 836089"/>
              <a:gd name="connsiteY35-5562" fmla="*/ 817480 h 1031792"/>
              <a:gd name="connsiteX36-5563" fmla="*/ 388144 w 836089"/>
              <a:gd name="connsiteY36-5564" fmla="*/ 736518 h 1031792"/>
              <a:gd name="connsiteX37-5565" fmla="*/ 371475 w 836089"/>
              <a:gd name="connsiteY37-5566" fmla="*/ 705561 h 1031792"/>
              <a:gd name="connsiteX38-5567" fmla="*/ 347663 w 836089"/>
              <a:gd name="connsiteY38-5568" fmla="*/ 743661 h 1031792"/>
              <a:gd name="connsiteX39-5569" fmla="*/ 307182 w 836089"/>
              <a:gd name="connsiteY39-5570" fmla="*/ 719849 h 1031792"/>
              <a:gd name="connsiteX40-5571" fmla="*/ 266700 w 836089"/>
              <a:gd name="connsiteY40-5572" fmla="*/ 729374 h 1031792"/>
              <a:gd name="connsiteX41-5573" fmla="*/ 180975 w 836089"/>
              <a:gd name="connsiteY41-5574" fmla="*/ 776999 h 1031792"/>
              <a:gd name="connsiteX0-5575" fmla="*/ 180975 w 836089"/>
              <a:gd name="connsiteY0-5576" fmla="*/ 776999 h 1031792"/>
              <a:gd name="connsiteX1-5577" fmla="*/ 157163 w 836089"/>
              <a:gd name="connsiteY1-5578" fmla="*/ 731755 h 1031792"/>
              <a:gd name="connsiteX2-5579" fmla="*/ 107157 w 836089"/>
              <a:gd name="connsiteY2-5580" fmla="*/ 696036 h 1031792"/>
              <a:gd name="connsiteX3-5581" fmla="*/ 64294 w 836089"/>
              <a:gd name="connsiteY3-5582" fmla="*/ 676986 h 1031792"/>
              <a:gd name="connsiteX4-5583" fmla="*/ 33338 w 836089"/>
              <a:gd name="connsiteY4-5584" fmla="*/ 653174 h 1031792"/>
              <a:gd name="connsiteX5-5585" fmla="*/ 0 w 836089"/>
              <a:gd name="connsiteY5-5586" fmla="*/ 574593 h 1031792"/>
              <a:gd name="connsiteX6-5587" fmla="*/ 0 w 836089"/>
              <a:gd name="connsiteY6-5588" fmla="*/ 479343 h 1031792"/>
              <a:gd name="connsiteX7-5589" fmla="*/ 4763 w 836089"/>
              <a:gd name="connsiteY7-5590" fmla="*/ 446005 h 1031792"/>
              <a:gd name="connsiteX8-5591" fmla="*/ 21432 w 836089"/>
              <a:gd name="connsiteY8-5592" fmla="*/ 410286 h 1031792"/>
              <a:gd name="connsiteX9-5593" fmla="*/ 9525 w 836089"/>
              <a:gd name="connsiteY9-5594" fmla="*/ 345993 h 1031792"/>
              <a:gd name="connsiteX10-5595" fmla="*/ 54769 w 836089"/>
              <a:gd name="connsiteY10-5596" fmla="*/ 305511 h 1031792"/>
              <a:gd name="connsiteX11-5597" fmla="*/ 130969 w 836089"/>
              <a:gd name="connsiteY11-5598" fmla="*/ 300749 h 1031792"/>
              <a:gd name="connsiteX12-5599" fmla="*/ 145257 w 836089"/>
              <a:gd name="connsiteY12-5600" fmla="*/ 298368 h 1031792"/>
              <a:gd name="connsiteX13-5601" fmla="*/ 121444 w 836089"/>
              <a:gd name="connsiteY13-5602" fmla="*/ 243599 h 1031792"/>
              <a:gd name="connsiteX14-5603" fmla="*/ 142875 w 836089"/>
              <a:gd name="connsiteY14-5604" fmla="*/ 141205 h 1031792"/>
              <a:gd name="connsiteX15-5605" fmla="*/ 223838 w 836089"/>
              <a:gd name="connsiteY15-5606" fmla="*/ 45955 h 1031792"/>
              <a:gd name="connsiteX16-5607" fmla="*/ 359569 w 836089"/>
              <a:gd name="connsiteY16-5608" fmla="*/ 3093 h 1031792"/>
              <a:gd name="connsiteX17-5609" fmla="*/ 469107 w 836089"/>
              <a:gd name="connsiteY17-5610" fmla="*/ 10236 h 1031792"/>
              <a:gd name="connsiteX18-5611" fmla="*/ 547688 w 836089"/>
              <a:gd name="connsiteY18-5612" fmla="*/ 65006 h 1031792"/>
              <a:gd name="connsiteX19-5613" fmla="*/ 628650 w 836089"/>
              <a:gd name="connsiteY19-5614" fmla="*/ 134061 h 1031792"/>
              <a:gd name="connsiteX20-5615" fmla="*/ 692944 w 836089"/>
              <a:gd name="connsiteY20-5616" fmla="*/ 122155 h 1031792"/>
              <a:gd name="connsiteX21-5617" fmla="*/ 721519 w 836089"/>
              <a:gd name="connsiteY21-5618" fmla="*/ 215024 h 1031792"/>
              <a:gd name="connsiteX22-5619" fmla="*/ 697707 w 836089"/>
              <a:gd name="connsiteY22-5620" fmla="*/ 267411 h 1031792"/>
              <a:gd name="connsiteX23-5621" fmla="*/ 785813 w 836089"/>
              <a:gd name="connsiteY23-5622" fmla="*/ 288843 h 1031792"/>
              <a:gd name="connsiteX24-5623" fmla="*/ 809625 w 836089"/>
              <a:gd name="connsiteY24-5624" fmla="*/ 345993 h 1031792"/>
              <a:gd name="connsiteX25-5625" fmla="*/ 814388 w 836089"/>
              <a:gd name="connsiteY25-5626" fmla="*/ 424574 h 1031792"/>
              <a:gd name="connsiteX26-5627" fmla="*/ 835819 w 836089"/>
              <a:gd name="connsiteY26-5628" fmla="*/ 526968 h 1031792"/>
              <a:gd name="connsiteX27-5629" fmla="*/ 785813 w 836089"/>
              <a:gd name="connsiteY27-5630" fmla="*/ 641269 h 1031792"/>
              <a:gd name="connsiteX28-5631" fmla="*/ 661988 w 836089"/>
              <a:gd name="connsiteY28-5632" fmla="*/ 681749 h 1031792"/>
              <a:gd name="connsiteX29-5633" fmla="*/ 597694 w 836089"/>
              <a:gd name="connsiteY29-5634" fmla="*/ 622217 h 1031792"/>
              <a:gd name="connsiteX30-5635" fmla="*/ 507206 w 836089"/>
              <a:gd name="connsiteY30-5636" fmla="*/ 717468 h 1031792"/>
              <a:gd name="connsiteX31-5637" fmla="*/ 483394 w 836089"/>
              <a:gd name="connsiteY31-5638" fmla="*/ 865105 h 1031792"/>
              <a:gd name="connsiteX32-5639" fmla="*/ 559594 w 836089"/>
              <a:gd name="connsiteY32-5640" fmla="*/ 991311 h 1031792"/>
              <a:gd name="connsiteX33-5641" fmla="*/ 340519 w 836089"/>
              <a:gd name="connsiteY33-5642" fmla="*/ 1029411 h 1031792"/>
              <a:gd name="connsiteX34-5643" fmla="*/ 288132 w 836089"/>
              <a:gd name="connsiteY34-5644" fmla="*/ 1031792 h 1031792"/>
              <a:gd name="connsiteX35-5645" fmla="*/ 385763 w 836089"/>
              <a:gd name="connsiteY35-5646" fmla="*/ 817480 h 1031792"/>
              <a:gd name="connsiteX36-5647" fmla="*/ 388144 w 836089"/>
              <a:gd name="connsiteY36-5648" fmla="*/ 736518 h 1031792"/>
              <a:gd name="connsiteX37-5649" fmla="*/ 371475 w 836089"/>
              <a:gd name="connsiteY37-5650" fmla="*/ 705561 h 1031792"/>
              <a:gd name="connsiteX38-5651" fmla="*/ 347663 w 836089"/>
              <a:gd name="connsiteY38-5652" fmla="*/ 743661 h 1031792"/>
              <a:gd name="connsiteX39-5653" fmla="*/ 307182 w 836089"/>
              <a:gd name="connsiteY39-5654" fmla="*/ 719849 h 1031792"/>
              <a:gd name="connsiteX40-5655" fmla="*/ 266700 w 836089"/>
              <a:gd name="connsiteY40-5656" fmla="*/ 729374 h 1031792"/>
              <a:gd name="connsiteX41-5657" fmla="*/ 180975 w 836089"/>
              <a:gd name="connsiteY41-5658" fmla="*/ 776999 h 1031792"/>
              <a:gd name="connsiteX0-5659" fmla="*/ 180975 w 836089"/>
              <a:gd name="connsiteY0-5660" fmla="*/ 776999 h 1031792"/>
              <a:gd name="connsiteX1-5661" fmla="*/ 157163 w 836089"/>
              <a:gd name="connsiteY1-5662" fmla="*/ 731755 h 1031792"/>
              <a:gd name="connsiteX2-5663" fmla="*/ 107157 w 836089"/>
              <a:gd name="connsiteY2-5664" fmla="*/ 696036 h 1031792"/>
              <a:gd name="connsiteX3-5665" fmla="*/ 64294 w 836089"/>
              <a:gd name="connsiteY3-5666" fmla="*/ 676986 h 1031792"/>
              <a:gd name="connsiteX4-5667" fmla="*/ 33338 w 836089"/>
              <a:gd name="connsiteY4-5668" fmla="*/ 653174 h 1031792"/>
              <a:gd name="connsiteX5-5669" fmla="*/ 0 w 836089"/>
              <a:gd name="connsiteY5-5670" fmla="*/ 574593 h 1031792"/>
              <a:gd name="connsiteX6-5671" fmla="*/ 0 w 836089"/>
              <a:gd name="connsiteY6-5672" fmla="*/ 479343 h 1031792"/>
              <a:gd name="connsiteX7-5673" fmla="*/ 4763 w 836089"/>
              <a:gd name="connsiteY7-5674" fmla="*/ 446005 h 1031792"/>
              <a:gd name="connsiteX8-5675" fmla="*/ 21432 w 836089"/>
              <a:gd name="connsiteY8-5676" fmla="*/ 410286 h 1031792"/>
              <a:gd name="connsiteX9-5677" fmla="*/ 9525 w 836089"/>
              <a:gd name="connsiteY9-5678" fmla="*/ 345993 h 1031792"/>
              <a:gd name="connsiteX10-5679" fmla="*/ 54769 w 836089"/>
              <a:gd name="connsiteY10-5680" fmla="*/ 305511 h 1031792"/>
              <a:gd name="connsiteX11-5681" fmla="*/ 130969 w 836089"/>
              <a:gd name="connsiteY11-5682" fmla="*/ 300749 h 1031792"/>
              <a:gd name="connsiteX12-5683" fmla="*/ 145257 w 836089"/>
              <a:gd name="connsiteY12-5684" fmla="*/ 298368 h 1031792"/>
              <a:gd name="connsiteX13-5685" fmla="*/ 121444 w 836089"/>
              <a:gd name="connsiteY13-5686" fmla="*/ 243599 h 1031792"/>
              <a:gd name="connsiteX14-5687" fmla="*/ 142875 w 836089"/>
              <a:gd name="connsiteY14-5688" fmla="*/ 141205 h 1031792"/>
              <a:gd name="connsiteX15-5689" fmla="*/ 223838 w 836089"/>
              <a:gd name="connsiteY15-5690" fmla="*/ 45955 h 1031792"/>
              <a:gd name="connsiteX16-5691" fmla="*/ 359569 w 836089"/>
              <a:gd name="connsiteY16-5692" fmla="*/ 3093 h 1031792"/>
              <a:gd name="connsiteX17-5693" fmla="*/ 469107 w 836089"/>
              <a:gd name="connsiteY17-5694" fmla="*/ 10236 h 1031792"/>
              <a:gd name="connsiteX18-5695" fmla="*/ 547688 w 836089"/>
              <a:gd name="connsiteY18-5696" fmla="*/ 65006 h 1031792"/>
              <a:gd name="connsiteX19-5697" fmla="*/ 628650 w 836089"/>
              <a:gd name="connsiteY19-5698" fmla="*/ 134061 h 1031792"/>
              <a:gd name="connsiteX20-5699" fmla="*/ 692944 w 836089"/>
              <a:gd name="connsiteY20-5700" fmla="*/ 122155 h 1031792"/>
              <a:gd name="connsiteX21-5701" fmla="*/ 721519 w 836089"/>
              <a:gd name="connsiteY21-5702" fmla="*/ 215024 h 1031792"/>
              <a:gd name="connsiteX22-5703" fmla="*/ 697707 w 836089"/>
              <a:gd name="connsiteY22-5704" fmla="*/ 267411 h 1031792"/>
              <a:gd name="connsiteX23-5705" fmla="*/ 785813 w 836089"/>
              <a:gd name="connsiteY23-5706" fmla="*/ 288843 h 1031792"/>
              <a:gd name="connsiteX24-5707" fmla="*/ 809625 w 836089"/>
              <a:gd name="connsiteY24-5708" fmla="*/ 345993 h 1031792"/>
              <a:gd name="connsiteX25-5709" fmla="*/ 814388 w 836089"/>
              <a:gd name="connsiteY25-5710" fmla="*/ 424574 h 1031792"/>
              <a:gd name="connsiteX26-5711" fmla="*/ 835819 w 836089"/>
              <a:gd name="connsiteY26-5712" fmla="*/ 526968 h 1031792"/>
              <a:gd name="connsiteX27-5713" fmla="*/ 785813 w 836089"/>
              <a:gd name="connsiteY27-5714" fmla="*/ 641269 h 1031792"/>
              <a:gd name="connsiteX28-5715" fmla="*/ 661988 w 836089"/>
              <a:gd name="connsiteY28-5716" fmla="*/ 681749 h 1031792"/>
              <a:gd name="connsiteX29-5717" fmla="*/ 597694 w 836089"/>
              <a:gd name="connsiteY29-5718" fmla="*/ 622217 h 1031792"/>
              <a:gd name="connsiteX30-5719" fmla="*/ 507206 w 836089"/>
              <a:gd name="connsiteY30-5720" fmla="*/ 717468 h 1031792"/>
              <a:gd name="connsiteX31-5721" fmla="*/ 483394 w 836089"/>
              <a:gd name="connsiteY31-5722" fmla="*/ 865105 h 1031792"/>
              <a:gd name="connsiteX32-5723" fmla="*/ 559594 w 836089"/>
              <a:gd name="connsiteY32-5724" fmla="*/ 991311 h 1031792"/>
              <a:gd name="connsiteX33-5725" fmla="*/ 340519 w 836089"/>
              <a:gd name="connsiteY33-5726" fmla="*/ 1029411 h 1031792"/>
              <a:gd name="connsiteX34-5727" fmla="*/ 288132 w 836089"/>
              <a:gd name="connsiteY34-5728" fmla="*/ 1031792 h 1031792"/>
              <a:gd name="connsiteX35-5729" fmla="*/ 385763 w 836089"/>
              <a:gd name="connsiteY35-5730" fmla="*/ 817480 h 1031792"/>
              <a:gd name="connsiteX36-5731" fmla="*/ 388144 w 836089"/>
              <a:gd name="connsiteY36-5732" fmla="*/ 736518 h 1031792"/>
              <a:gd name="connsiteX37-5733" fmla="*/ 371475 w 836089"/>
              <a:gd name="connsiteY37-5734" fmla="*/ 705561 h 1031792"/>
              <a:gd name="connsiteX38-5735" fmla="*/ 347663 w 836089"/>
              <a:gd name="connsiteY38-5736" fmla="*/ 743661 h 1031792"/>
              <a:gd name="connsiteX39-5737" fmla="*/ 307182 w 836089"/>
              <a:gd name="connsiteY39-5738" fmla="*/ 719849 h 1031792"/>
              <a:gd name="connsiteX40-5739" fmla="*/ 266700 w 836089"/>
              <a:gd name="connsiteY40-5740" fmla="*/ 729374 h 1031792"/>
              <a:gd name="connsiteX41-5741" fmla="*/ 180975 w 836089"/>
              <a:gd name="connsiteY41-5742" fmla="*/ 776999 h 1031792"/>
              <a:gd name="connsiteX0-5743" fmla="*/ 180975 w 836089"/>
              <a:gd name="connsiteY0-5744" fmla="*/ 776999 h 1031792"/>
              <a:gd name="connsiteX1-5745" fmla="*/ 157163 w 836089"/>
              <a:gd name="connsiteY1-5746" fmla="*/ 731755 h 1031792"/>
              <a:gd name="connsiteX2-5747" fmla="*/ 107157 w 836089"/>
              <a:gd name="connsiteY2-5748" fmla="*/ 696036 h 1031792"/>
              <a:gd name="connsiteX3-5749" fmla="*/ 64294 w 836089"/>
              <a:gd name="connsiteY3-5750" fmla="*/ 676986 h 1031792"/>
              <a:gd name="connsiteX4-5751" fmla="*/ 33338 w 836089"/>
              <a:gd name="connsiteY4-5752" fmla="*/ 653174 h 1031792"/>
              <a:gd name="connsiteX5-5753" fmla="*/ 0 w 836089"/>
              <a:gd name="connsiteY5-5754" fmla="*/ 574593 h 1031792"/>
              <a:gd name="connsiteX6-5755" fmla="*/ 0 w 836089"/>
              <a:gd name="connsiteY6-5756" fmla="*/ 479343 h 1031792"/>
              <a:gd name="connsiteX7-5757" fmla="*/ 4763 w 836089"/>
              <a:gd name="connsiteY7-5758" fmla="*/ 446005 h 1031792"/>
              <a:gd name="connsiteX8-5759" fmla="*/ 21432 w 836089"/>
              <a:gd name="connsiteY8-5760" fmla="*/ 410286 h 1031792"/>
              <a:gd name="connsiteX9-5761" fmla="*/ 9525 w 836089"/>
              <a:gd name="connsiteY9-5762" fmla="*/ 345993 h 1031792"/>
              <a:gd name="connsiteX10-5763" fmla="*/ 54769 w 836089"/>
              <a:gd name="connsiteY10-5764" fmla="*/ 305511 h 1031792"/>
              <a:gd name="connsiteX11-5765" fmla="*/ 130969 w 836089"/>
              <a:gd name="connsiteY11-5766" fmla="*/ 300749 h 1031792"/>
              <a:gd name="connsiteX12-5767" fmla="*/ 145257 w 836089"/>
              <a:gd name="connsiteY12-5768" fmla="*/ 298368 h 1031792"/>
              <a:gd name="connsiteX13-5769" fmla="*/ 121444 w 836089"/>
              <a:gd name="connsiteY13-5770" fmla="*/ 243599 h 1031792"/>
              <a:gd name="connsiteX14-5771" fmla="*/ 142875 w 836089"/>
              <a:gd name="connsiteY14-5772" fmla="*/ 141205 h 1031792"/>
              <a:gd name="connsiteX15-5773" fmla="*/ 223838 w 836089"/>
              <a:gd name="connsiteY15-5774" fmla="*/ 45955 h 1031792"/>
              <a:gd name="connsiteX16-5775" fmla="*/ 359569 w 836089"/>
              <a:gd name="connsiteY16-5776" fmla="*/ 3093 h 1031792"/>
              <a:gd name="connsiteX17-5777" fmla="*/ 469107 w 836089"/>
              <a:gd name="connsiteY17-5778" fmla="*/ 10236 h 1031792"/>
              <a:gd name="connsiteX18-5779" fmla="*/ 547688 w 836089"/>
              <a:gd name="connsiteY18-5780" fmla="*/ 65006 h 1031792"/>
              <a:gd name="connsiteX19-5781" fmla="*/ 628650 w 836089"/>
              <a:gd name="connsiteY19-5782" fmla="*/ 134061 h 1031792"/>
              <a:gd name="connsiteX20-5783" fmla="*/ 692944 w 836089"/>
              <a:gd name="connsiteY20-5784" fmla="*/ 122155 h 1031792"/>
              <a:gd name="connsiteX21-5785" fmla="*/ 721519 w 836089"/>
              <a:gd name="connsiteY21-5786" fmla="*/ 215024 h 1031792"/>
              <a:gd name="connsiteX22-5787" fmla="*/ 697707 w 836089"/>
              <a:gd name="connsiteY22-5788" fmla="*/ 267411 h 1031792"/>
              <a:gd name="connsiteX23-5789" fmla="*/ 785813 w 836089"/>
              <a:gd name="connsiteY23-5790" fmla="*/ 288843 h 1031792"/>
              <a:gd name="connsiteX24-5791" fmla="*/ 809625 w 836089"/>
              <a:gd name="connsiteY24-5792" fmla="*/ 345993 h 1031792"/>
              <a:gd name="connsiteX25-5793" fmla="*/ 814388 w 836089"/>
              <a:gd name="connsiteY25-5794" fmla="*/ 424574 h 1031792"/>
              <a:gd name="connsiteX26-5795" fmla="*/ 835819 w 836089"/>
              <a:gd name="connsiteY26-5796" fmla="*/ 526968 h 1031792"/>
              <a:gd name="connsiteX27-5797" fmla="*/ 785813 w 836089"/>
              <a:gd name="connsiteY27-5798" fmla="*/ 641269 h 1031792"/>
              <a:gd name="connsiteX28-5799" fmla="*/ 661988 w 836089"/>
              <a:gd name="connsiteY28-5800" fmla="*/ 681749 h 1031792"/>
              <a:gd name="connsiteX29-5801" fmla="*/ 597694 w 836089"/>
              <a:gd name="connsiteY29-5802" fmla="*/ 622217 h 1031792"/>
              <a:gd name="connsiteX30-5803" fmla="*/ 507206 w 836089"/>
              <a:gd name="connsiteY30-5804" fmla="*/ 717468 h 1031792"/>
              <a:gd name="connsiteX31-5805" fmla="*/ 483394 w 836089"/>
              <a:gd name="connsiteY31-5806" fmla="*/ 865105 h 1031792"/>
              <a:gd name="connsiteX32-5807" fmla="*/ 559594 w 836089"/>
              <a:gd name="connsiteY32-5808" fmla="*/ 991311 h 1031792"/>
              <a:gd name="connsiteX33-5809" fmla="*/ 340519 w 836089"/>
              <a:gd name="connsiteY33-5810" fmla="*/ 1029411 h 1031792"/>
              <a:gd name="connsiteX34-5811" fmla="*/ 288132 w 836089"/>
              <a:gd name="connsiteY34-5812" fmla="*/ 1031792 h 1031792"/>
              <a:gd name="connsiteX35-5813" fmla="*/ 385763 w 836089"/>
              <a:gd name="connsiteY35-5814" fmla="*/ 817480 h 1031792"/>
              <a:gd name="connsiteX36-5815" fmla="*/ 371475 w 836089"/>
              <a:gd name="connsiteY36-5816" fmla="*/ 705561 h 1031792"/>
              <a:gd name="connsiteX37-5817" fmla="*/ 347663 w 836089"/>
              <a:gd name="connsiteY37-5818" fmla="*/ 743661 h 1031792"/>
              <a:gd name="connsiteX38-5819" fmla="*/ 307182 w 836089"/>
              <a:gd name="connsiteY38-5820" fmla="*/ 719849 h 1031792"/>
              <a:gd name="connsiteX39-5821" fmla="*/ 266700 w 836089"/>
              <a:gd name="connsiteY39-5822" fmla="*/ 729374 h 1031792"/>
              <a:gd name="connsiteX40-5823" fmla="*/ 180975 w 836089"/>
              <a:gd name="connsiteY40-5824" fmla="*/ 776999 h 1031792"/>
              <a:gd name="connsiteX0-5825" fmla="*/ 180975 w 836089"/>
              <a:gd name="connsiteY0-5826" fmla="*/ 776999 h 1031792"/>
              <a:gd name="connsiteX1-5827" fmla="*/ 157163 w 836089"/>
              <a:gd name="connsiteY1-5828" fmla="*/ 731755 h 1031792"/>
              <a:gd name="connsiteX2-5829" fmla="*/ 107157 w 836089"/>
              <a:gd name="connsiteY2-5830" fmla="*/ 696036 h 1031792"/>
              <a:gd name="connsiteX3-5831" fmla="*/ 64294 w 836089"/>
              <a:gd name="connsiteY3-5832" fmla="*/ 676986 h 1031792"/>
              <a:gd name="connsiteX4-5833" fmla="*/ 33338 w 836089"/>
              <a:gd name="connsiteY4-5834" fmla="*/ 653174 h 1031792"/>
              <a:gd name="connsiteX5-5835" fmla="*/ 0 w 836089"/>
              <a:gd name="connsiteY5-5836" fmla="*/ 574593 h 1031792"/>
              <a:gd name="connsiteX6-5837" fmla="*/ 0 w 836089"/>
              <a:gd name="connsiteY6-5838" fmla="*/ 479343 h 1031792"/>
              <a:gd name="connsiteX7-5839" fmla="*/ 4763 w 836089"/>
              <a:gd name="connsiteY7-5840" fmla="*/ 446005 h 1031792"/>
              <a:gd name="connsiteX8-5841" fmla="*/ 21432 w 836089"/>
              <a:gd name="connsiteY8-5842" fmla="*/ 410286 h 1031792"/>
              <a:gd name="connsiteX9-5843" fmla="*/ 9525 w 836089"/>
              <a:gd name="connsiteY9-5844" fmla="*/ 345993 h 1031792"/>
              <a:gd name="connsiteX10-5845" fmla="*/ 54769 w 836089"/>
              <a:gd name="connsiteY10-5846" fmla="*/ 305511 h 1031792"/>
              <a:gd name="connsiteX11-5847" fmla="*/ 130969 w 836089"/>
              <a:gd name="connsiteY11-5848" fmla="*/ 300749 h 1031792"/>
              <a:gd name="connsiteX12-5849" fmla="*/ 145257 w 836089"/>
              <a:gd name="connsiteY12-5850" fmla="*/ 298368 h 1031792"/>
              <a:gd name="connsiteX13-5851" fmla="*/ 121444 w 836089"/>
              <a:gd name="connsiteY13-5852" fmla="*/ 243599 h 1031792"/>
              <a:gd name="connsiteX14-5853" fmla="*/ 142875 w 836089"/>
              <a:gd name="connsiteY14-5854" fmla="*/ 141205 h 1031792"/>
              <a:gd name="connsiteX15-5855" fmla="*/ 223838 w 836089"/>
              <a:gd name="connsiteY15-5856" fmla="*/ 45955 h 1031792"/>
              <a:gd name="connsiteX16-5857" fmla="*/ 359569 w 836089"/>
              <a:gd name="connsiteY16-5858" fmla="*/ 3093 h 1031792"/>
              <a:gd name="connsiteX17-5859" fmla="*/ 469107 w 836089"/>
              <a:gd name="connsiteY17-5860" fmla="*/ 10236 h 1031792"/>
              <a:gd name="connsiteX18-5861" fmla="*/ 547688 w 836089"/>
              <a:gd name="connsiteY18-5862" fmla="*/ 65006 h 1031792"/>
              <a:gd name="connsiteX19-5863" fmla="*/ 628650 w 836089"/>
              <a:gd name="connsiteY19-5864" fmla="*/ 134061 h 1031792"/>
              <a:gd name="connsiteX20-5865" fmla="*/ 692944 w 836089"/>
              <a:gd name="connsiteY20-5866" fmla="*/ 122155 h 1031792"/>
              <a:gd name="connsiteX21-5867" fmla="*/ 721519 w 836089"/>
              <a:gd name="connsiteY21-5868" fmla="*/ 215024 h 1031792"/>
              <a:gd name="connsiteX22-5869" fmla="*/ 697707 w 836089"/>
              <a:gd name="connsiteY22-5870" fmla="*/ 267411 h 1031792"/>
              <a:gd name="connsiteX23-5871" fmla="*/ 785813 w 836089"/>
              <a:gd name="connsiteY23-5872" fmla="*/ 288843 h 1031792"/>
              <a:gd name="connsiteX24-5873" fmla="*/ 809625 w 836089"/>
              <a:gd name="connsiteY24-5874" fmla="*/ 345993 h 1031792"/>
              <a:gd name="connsiteX25-5875" fmla="*/ 814388 w 836089"/>
              <a:gd name="connsiteY25-5876" fmla="*/ 424574 h 1031792"/>
              <a:gd name="connsiteX26-5877" fmla="*/ 835819 w 836089"/>
              <a:gd name="connsiteY26-5878" fmla="*/ 526968 h 1031792"/>
              <a:gd name="connsiteX27-5879" fmla="*/ 785813 w 836089"/>
              <a:gd name="connsiteY27-5880" fmla="*/ 641269 h 1031792"/>
              <a:gd name="connsiteX28-5881" fmla="*/ 661988 w 836089"/>
              <a:gd name="connsiteY28-5882" fmla="*/ 681749 h 1031792"/>
              <a:gd name="connsiteX29-5883" fmla="*/ 597694 w 836089"/>
              <a:gd name="connsiteY29-5884" fmla="*/ 622217 h 1031792"/>
              <a:gd name="connsiteX30-5885" fmla="*/ 507206 w 836089"/>
              <a:gd name="connsiteY30-5886" fmla="*/ 717468 h 1031792"/>
              <a:gd name="connsiteX31-5887" fmla="*/ 483394 w 836089"/>
              <a:gd name="connsiteY31-5888" fmla="*/ 865105 h 1031792"/>
              <a:gd name="connsiteX32-5889" fmla="*/ 559594 w 836089"/>
              <a:gd name="connsiteY32-5890" fmla="*/ 991311 h 1031792"/>
              <a:gd name="connsiteX33-5891" fmla="*/ 340519 w 836089"/>
              <a:gd name="connsiteY33-5892" fmla="*/ 1029411 h 1031792"/>
              <a:gd name="connsiteX34-5893" fmla="*/ 288132 w 836089"/>
              <a:gd name="connsiteY34-5894" fmla="*/ 1031792 h 1031792"/>
              <a:gd name="connsiteX35-5895" fmla="*/ 385763 w 836089"/>
              <a:gd name="connsiteY35-5896" fmla="*/ 817480 h 1031792"/>
              <a:gd name="connsiteX36-5897" fmla="*/ 371475 w 836089"/>
              <a:gd name="connsiteY36-5898" fmla="*/ 705561 h 1031792"/>
              <a:gd name="connsiteX37-5899" fmla="*/ 347663 w 836089"/>
              <a:gd name="connsiteY37-5900" fmla="*/ 743661 h 1031792"/>
              <a:gd name="connsiteX38-5901" fmla="*/ 307182 w 836089"/>
              <a:gd name="connsiteY38-5902" fmla="*/ 719849 h 1031792"/>
              <a:gd name="connsiteX39-5903" fmla="*/ 266700 w 836089"/>
              <a:gd name="connsiteY39-5904" fmla="*/ 729374 h 1031792"/>
              <a:gd name="connsiteX40-5905" fmla="*/ 180975 w 836089"/>
              <a:gd name="connsiteY40-5906" fmla="*/ 776999 h 1031792"/>
              <a:gd name="connsiteX0-5907" fmla="*/ 180975 w 836089"/>
              <a:gd name="connsiteY0-5908" fmla="*/ 776999 h 1031792"/>
              <a:gd name="connsiteX1-5909" fmla="*/ 157163 w 836089"/>
              <a:gd name="connsiteY1-5910" fmla="*/ 731755 h 1031792"/>
              <a:gd name="connsiteX2-5911" fmla="*/ 107157 w 836089"/>
              <a:gd name="connsiteY2-5912" fmla="*/ 696036 h 1031792"/>
              <a:gd name="connsiteX3-5913" fmla="*/ 64294 w 836089"/>
              <a:gd name="connsiteY3-5914" fmla="*/ 676986 h 1031792"/>
              <a:gd name="connsiteX4-5915" fmla="*/ 33338 w 836089"/>
              <a:gd name="connsiteY4-5916" fmla="*/ 653174 h 1031792"/>
              <a:gd name="connsiteX5-5917" fmla="*/ 0 w 836089"/>
              <a:gd name="connsiteY5-5918" fmla="*/ 574593 h 1031792"/>
              <a:gd name="connsiteX6-5919" fmla="*/ 0 w 836089"/>
              <a:gd name="connsiteY6-5920" fmla="*/ 479343 h 1031792"/>
              <a:gd name="connsiteX7-5921" fmla="*/ 4763 w 836089"/>
              <a:gd name="connsiteY7-5922" fmla="*/ 446005 h 1031792"/>
              <a:gd name="connsiteX8-5923" fmla="*/ 21432 w 836089"/>
              <a:gd name="connsiteY8-5924" fmla="*/ 410286 h 1031792"/>
              <a:gd name="connsiteX9-5925" fmla="*/ 9525 w 836089"/>
              <a:gd name="connsiteY9-5926" fmla="*/ 345993 h 1031792"/>
              <a:gd name="connsiteX10-5927" fmla="*/ 54769 w 836089"/>
              <a:gd name="connsiteY10-5928" fmla="*/ 305511 h 1031792"/>
              <a:gd name="connsiteX11-5929" fmla="*/ 130969 w 836089"/>
              <a:gd name="connsiteY11-5930" fmla="*/ 300749 h 1031792"/>
              <a:gd name="connsiteX12-5931" fmla="*/ 145257 w 836089"/>
              <a:gd name="connsiteY12-5932" fmla="*/ 298368 h 1031792"/>
              <a:gd name="connsiteX13-5933" fmla="*/ 121444 w 836089"/>
              <a:gd name="connsiteY13-5934" fmla="*/ 243599 h 1031792"/>
              <a:gd name="connsiteX14-5935" fmla="*/ 142875 w 836089"/>
              <a:gd name="connsiteY14-5936" fmla="*/ 141205 h 1031792"/>
              <a:gd name="connsiteX15-5937" fmla="*/ 223838 w 836089"/>
              <a:gd name="connsiteY15-5938" fmla="*/ 45955 h 1031792"/>
              <a:gd name="connsiteX16-5939" fmla="*/ 359569 w 836089"/>
              <a:gd name="connsiteY16-5940" fmla="*/ 3093 h 1031792"/>
              <a:gd name="connsiteX17-5941" fmla="*/ 469107 w 836089"/>
              <a:gd name="connsiteY17-5942" fmla="*/ 10236 h 1031792"/>
              <a:gd name="connsiteX18-5943" fmla="*/ 547688 w 836089"/>
              <a:gd name="connsiteY18-5944" fmla="*/ 65006 h 1031792"/>
              <a:gd name="connsiteX19-5945" fmla="*/ 628650 w 836089"/>
              <a:gd name="connsiteY19-5946" fmla="*/ 134061 h 1031792"/>
              <a:gd name="connsiteX20-5947" fmla="*/ 692944 w 836089"/>
              <a:gd name="connsiteY20-5948" fmla="*/ 122155 h 1031792"/>
              <a:gd name="connsiteX21-5949" fmla="*/ 721519 w 836089"/>
              <a:gd name="connsiteY21-5950" fmla="*/ 215024 h 1031792"/>
              <a:gd name="connsiteX22-5951" fmla="*/ 697707 w 836089"/>
              <a:gd name="connsiteY22-5952" fmla="*/ 267411 h 1031792"/>
              <a:gd name="connsiteX23-5953" fmla="*/ 785813 w 836089"/>
              <a:gd name="connsiteY23-5954" fmla="*/ 288843 h 1031792"/>
              <a:gd name="connsiteX24-5955" fmla="*/ 809625 w 836089"/>
              <a:gd name="connsiteY24-5956" fmla="*/ 345993 h 1031792"/>
              <a:gd name="connsiteX25-5957" fmla="*/ 814388 w 836089"/>
              <a:gd name="connsiteY25-5958" fmla="*/ 424574 h 1031792"/>
              <a:gd name="connsiteX26-5959" fmla="*/ 835819 w 836089"/>
              <a:gd name="connsiteY26-5960" fmla="*/ 526968 h 1031792"/>
              <a:gd name="connsiteX27-5961" fmla="*/ 785813 w 836089"/>
              <a:gd name="connsiteY27-5962" fmla="*/ 641269 h 1031792"/>
              <a:gd name="connsiteX28-5963" fmla="*/ 661988 w 836089"/>
              <a:gd name="connsiteY28-5964" fmla="*/ 681749 h 1031792"/>
              <a:gd name="connsiteX29-5965" fmla="*/ 597694 w 836089"/>
              <a:gd name="connsiteY29-5966" fmla="*/ 622217 h 1031792"/>
              <a:gd name="connsiteX30-5967" fmla="*/ 507206 w 836089"/>
              <a:gd name="connsiteY30-5968" fmla="*/ 717468 h 1031792"/>
              <a:gd name="connsiteX31-5969" fmla="*/ 483394 w 836089"/>
              <a:gd name="connsiteY31-5970" fmla="*/ 865105 h 1031792"/>
              <a:gd name="connsiteX32-5971" fmla="*/ 559594 w 836089"/>
              <a:gd name="connsiteY32-5972" fmla="*/ 991311 h 1031792"/>
              <a:gd name="connsiteX33-5973" fmla="*/ 340519 w 836089"/>
              <a:gd name="connsiteY33-5974" fmla="*/ 1029411 h 1031792"/>
              <a:gd name="connsiteX34-5975" fmla="*/ 288132 w 836089"/>
              <a:gd name="connsiteY34-5976" fmla="*/ 1031792 h 1031792"/>
              <a:gd name="connsiteX35-5977" fmla="*/ 385763 w 836089"/>
              <a:gd name="connsiteY35-5978" fmla="*/ 817480 h 1031792"/>
              <a:gd name="connsiteX36-5979" fmla="*/ 371475 w 836089"/>
              <a:gd name="connsiteY36-5980" fmla="*/ 705561 h 1031792"/>
              <a:gd name="connsiteX37-5981" fmla="*/ 347663 w 836089"/>
              <a:gd name="connsiteY37-5982" fmla="*/ 743661 h 1031792"/>
              <a:gd name="connsiteX38-5983" fmla="*/ 307182 w 836089"/>
              <a:gd name="connsiteY38-5984" fmla="*/ 719849 h 1031792"/>
              <a:gd name="connsiteX39-5985" fmla="*/ 266700 w 836089"/>
              <a:gd name="connsiteY39-5986" fmla="*/ 729374 h 1031792"/>
              <a:gd name="connsiteX40-5987" fmla="*/ 180975 w 836089"/>
              <a:gd name="connsiteY40-5988" fmla="*/ 776999 h 1031792"/>
              <a:gd name="connsiteX0-5989" fmla="*/ 180975 w 836089"/>
              <a:gd name="connsiteY0-5990" fmla="*/ 776999 h 1031792"/>
              <a:gd name="connsiteX1-5991" fmla="*/ 157163 w 836089"/>
              <a:gd name="connsiteY1-5992" fmla="*/ 731755 h 1031792"/>
              <a:gd name="connsiteX2-5993" fmla="*/ 107157 w 836089"/>
              <a:gd name="connsiteY2-5994" fmla="*/ 696036 h 1031792"/>
              <a:gd name="connsiteX3-5995" fmla="*/ 64294 w 836089"/>
              <a:gd name="connsiteY3-5996" fmla="*/ 676986 h 1031792"/>
              <a:gd name="connsiteX4-5997" fmla="*/ 33338 w 836089"/>
              <a:gd name="connsiteY4-5998" fmla="*/ 653174 h 1031792"/>
              <a:gd name="connsiteX5-5999" fmla="*/ 0 w 836089"/>
              <a:gd name="connsiteY5-6000" fmla="*/ 574593 h 1031792"/>
              <a:gd name="connsiteX6-6001" fmla="*/ 0 w 836089"/>
              <a:gd name="connsiteY6-6002" fmla="*/ 479343 h 1031792"/>
              <a:gd name="connsiteX7-6003" fmla="*/ 4763 w 836089"/>
              <a:gd name="connsiteY7-6004" fmla="*/ 446005 h 1031792"/>
              <a:gd name="connsiteX8-6005" fmla="*/ 21432 w 836089"/>
              <a:gd name="connsiteY8-6006" fmla="*/ 410286 h 1031792"/>
              <a:gd name="connsiteX9-6007" fmla="*/ 9525 w 836089"/>
              <a:gd name="connsiteY9-6008" fmla="*/ 345993 h 1031792"/>
              <a:gd name="connsiteX10-6009" fmla="*/ 54769 w 836089"/>
              <a:gd name="connsiteY10-6010" fmla="*/ 305511 h 1031792"/>
              <a:gd name="connsiteX11-6011" fmla="*/ 130969 w 836089"/>
              <a:gd name="connsiteY11-6012" fmla="*/ 300749 h 1031792"/>
              <a:gd name="connsiteX12-6013" fmla="*/ 145257 w 836089"/>
              <a:gd name="connsiteY12-6014" fmla="*/ 298368 h 1031792"/>
              <a:gd name="connsiteX13-6015" fmla="*/ 121444 w 836089"/>
              <a:gd name="connsiteY13-6016" fmla="*/ 243599 h 1031792"/>
              <a:gd name="connsiteX14-6017" fmla="*/ 142875 w 836089"/>
              <a:gd name="connsiteY14-6018" fmla="*/ 141205 h 1031792"/>
              <a:gd name="connsiteX15-6019" fmla="*/ 223838 w 836089"/>
              <a:gd name="connsiteY15-6020" fmla="*/ 45955 h 1031792"/>
              <a:gd name="connsiteX16-6021" fmla="*/ 359569 w 836089"/>
              <a:gd name="connsiteY16-6022" fmla="*/ 3093 h 1031792"/>
              <a:gd name="connsiteX17-6023" fmla="*/ 469107 w 836089"/>
              <a:gd name="connsiteY17-6024" fmla="*/ 10236 h 1031792"/>
              <a:gd name="connsiteX18-6025" fmla="*/ 547688 w 836089"/>
              <a:gd name="connsiteY18-6026" fmla="*/ 65006 h 1031792"/>
              <a:gd name="connsiteX19-6027" fmla="*/ 628650 w 836089"/>
              <a:gd name="connsiteY19-6028" fmla="*/ 134061 h 1031792"/>
              <a:gd name="connsiteX20-6029" fmla="*/ 692944 w 836089"/>
              <a:gd name="connsiteY20-6030" fmla="*/ 122155 h 1031792"/>
              <a:gd name="connsiteX21-6031" fmla="*/ 721519 w 836089"/>
              <a:gd name="connsiteY21-6032" fmla="*/ 215024 h 1031792"/>
              <a:gd name="connsiteX22-6033" fmla="*/ 697707 w 836089"/>
              <a:gd name="connsiteY22-6034" fmla="*/ 267411 h 1031792"/>
              <a:gd name="connsiteX23-6035" fmla="*/ 785813 w 836089"/>
              <a:gd name="connsiteY23-6036" fmla="*/ 288843 h 1031792"/>
              <a:gd name="connsiteX24-6037" fmla="*/ 809625 w 836089"/>
              <a:gd name="connsiteY24-6038" fmla="*/ 345993 h 1031792"/>
              <a:gd name="connsiteX25-6039" fmla="*/ 814388 w 836089"/>
              <a:gd name="connsiteY25-6040" fmla="*/ 424574 h 1031792"/>
              <a:gd name="connsiteX26-6041" fmla="*/ 835819 w 836089"/>
              <a:gd name="connsiteY26-6042" fmla="*/ 526968 h 1031792"/>
              <a:gd name="connsiteX27-6043" fmla="*/ 785813 w 836089"/>
              <a:gd name="connsiteY27-6044" fmla="*/ 641269 h 1031792"/>
              <a:gd name="connsiteX28-6045" fmla="*/ 661988 w 836089"/>
              <a:gd name="connsiteY28-6046" fmla="*/ 681749 h 1031792"/>
              <a:gd name="connsiteX29-6047" fmla="*/ 597694 w 836089"/>
              <a:gd name="connsiteY29-6048" fmla="*/ 622217 h 1031792"/>
              <a:gd name="connsiteX30-6049" fmla="*/ 507206 w 836089"/>
              <a:gd name="connsiteY30-6050" fmla="*/ 717468 h 1031792"/>
              <a:gd name="connsiteX31-6051" fmla="*/ 483394 w 836089"/>
              <a:gd name="connsiteY31-6052" fmla="*/ 865105 h 1031792"/>
              <a:gd name="connsiteX32-6053" fmla="*/ 559594 w 836089"/>
              <a:gd name="connsiteY32-6054" fmla="*/ 991311 h 1031792"/>
              <a:gd name="connsiteX33-6055" fmla="*/ 340519 w 836089"/>
              <a:gd name="connsiteY33-6056" fmla="*/ 1029411 h 1031792"/>
              <a:gd name="connsiteX34-6057" fmla="*/ 288132 w 836089"/>
              <a:gd name="connsiteY34-6058" fmla="*/ 1031792 h 1031792"/>
              <a:gd name="connsiteX35-6059" fmla="*/ 385763 w 836089"/>
              <a:gd name="connsiteY35-6060" fmla="*/ 817480 h 1031792"/>
              <a:gd name="connsiteX36-6061" fmla="*/ 371475 w 836089"/>
              <a:gd name="connsiteY36-6062" fmla="*/ 705561 h 1031792"/>
              <a:gd name="connsiteX37-6063" fmla="*/ 347663 w 836089"/>
              <a:gd name="connsiteY37-6064" fmla="*/ 743661 h 1031792"/>
              <a:gd name="connsiteX38-6065" fmla="*/ 266700 w 836089"/>
              <a:gd name="connsiteY38-6066" fmla="*/ 729374 h 1031792"/>
              <a:gd name="connsiteX39-6067" fmla="*/ 180975 w 836089"/>
              <a:gd name="connsiteY39-6068" fmla="*/ 776999 h 1031792"/>
              <a:gd name="connsiteX0-6069" fmla="*/ 180975 w 836089"/>
              <a:gd name="connsiteY0-6070" fmla="*/ 776999 h 1031792"/>
              <a:gd name="connsiteX1-6071" fmla="*/ 157163 w 836089"/>
              <a:gd name="connsiteY1-6072" fmla="*/ 731755 h 1031792"/>
              <a:gd name="connsiteX2-6073" fmla="*/ 107157 w 836089"/>
              <a:gd name="connsiteY2-6074" fmla="*/ 696036 h 1031792"/>
              <a:gd name="connsiteX3-6075" fmla="*/ 64294 w 836089"/>
              <a:gd name="connsiteY3-6076" fmla="*/ 676986 h 1031792"/>
              <a:gd name="connsiteX4-6077" fmla="*/ 33338 w 836089"/>
              <a:gd name="connsiteY4-6078" fmla="*/ 653174 h 1031792"/>
              <a:gd name="connsiteX5-6079" fmla="*/ 0 w 836089"/>
              <a:gd name="connsiteY5-6080" fmla="*/ 574593 h 1031792"/>
              <a:gd name="connsiteX6-6081" fmla="*/ 0 w 836089"/>
              <a:gd name="connsiteY6-6082" fmla="*/ 479343 h 1031792"/>
              <a:gd name="connsiteX7-6083" fmla="*/ 4763 w 836089"/>
              <a:gd name="connsiteY7-6084" fmla="*/ 446005 h 1031792"/>
              <a:gd name="connsiteX8-6085" fmla="*/ 21432 w 836089"/>
              <a:gd name="connsiteY8-6086" fmla="*/ 410286 h 1031792"/>
              <a:gd name="connsiteX9-6087" fmla="*/ 9525 w 836089"/>
              <a:gd name="connsiteY9-6088" fmla="*/ 345993 h 1031792"/>
              <a:gd name="connsiteX10-6089" fmla="*/ 54769 w 836089"/>
              <a:gd name="connsiteY10-6090" fmla="*/ 305511 h 1031792"/>
              <a:gd name="connsiteX11-6091" fmla="*/ 130969 w 836089"/>
              <a:gd name="connsiteY11-6092" fmla="*/ 300749 h 1031792"/>
              <a:gd name="connsiteX12-6093" fmla="*/ 145257 w 836089"/>
              <a:gd name="connsiteY12-6094" fmla="*/ 298368 h 1031792"/>
              <a:gd name="connsiteX13-6095" fmla="*/ 121444 w 836089"/>
              <a:gd name="connsiteY13-6096" fmla="*/ 243599 h 1031792"/>
              <a:gd name="connsiteX14-6097" fmla="*/ 142875 w 836089"/>
              <a:gd name="connsiteY14-6098" fmla="*/ 141205 h 1031792"/>
              <a:gd name="connsiteX15-6099" fmla="*/ 223838 w 836089"/>
              <a:gd name="connsiteY15-6100" fmla="*/ 45955 h 1031792"/>
              <a:gd name="connsiteX16-6101" fmla="*/ 359569 w 836089"/>
              <a:gd name="connsiteY16-6102" fmla="*/ 3093 h 1031792"/>
              <a:gd name="connsiteX17-6103" fmla="*/ 469107 w 836089"/>
              <a:gd name="connsiteY17-6104" fmla="*/ 10236 h 1031792"/>
              <a:gd name="connsiteX18-6105" fmla="*/ 547688 w 836089"/>
              <a:gd name="connsiteY18-6106" fmla="*/ 65006 h 1031792"/>
              <a:gd name="connsiteX19-6107" fmla="*/ 628650 w 836089"/>
              <a:gd name="connsiteY19-6108" fmla="*/ 134061 h 1031792"/>
              <a:gd name="connsiteX20-6109" fmla="*/ 692944 w 836089"/>
              <a:gd name="connsiteY20-6110" fmla="*/ 122155 h 1031792"/>
              <a:gd name="connsiteX21-6111" fmla="*/ 721519 w 836089"/>
              <a:gd name="connsiteY21-6112" fmla="*/ 215024 h 1031792"/>
              <a:gd name="connsiteX22-6113" fmla="*/ 697707 w 836089"/>
              <a:gd name="connsiteY22-6114" fmla="*/ 267411 h 1031792"/>
              <a:gd name="connsiteX23-6115" fmla="*/ 785813 w 836089"/>
              <a:gd name="connsiteY23-6116" fmla="*/ 288843 h 1031792"/>
              <a:gd name="connsiteX24-6117" fmla="*/ 809625 w 836089"/>
              <a:gd name="connsiteY24-6118" fmla="*/ 345993 h 1031792"/>
              <a:gd name="connsiteX25-6119" fmla="*/ 814388 w 836089"/>
              <a:gd name="connsiteY25-6120" fmla="*/ 424574 h 1031792"/>
              <a:gd name="connsiteX26-6121" fmla="*/ 835819 w 836089"/>
              <a:gd name="connsiteY26-6122" fmla="*/ 526968 h 1031792"/>
              <a:gd name="connsiteX27-6123" fmla="*/ 785813 w 836089"/>
              <a:gd name="connsiteY27-6124" fmla="*/ 641269 h 1031792"/>
              <a:gd name="connsiteX28-6125" fmla="*/ 661988 w 836089"/>
              <a:gd name="connsiteY28-6126" fmla="*/ 681749 h 1031792"/>
              <a:gd name="connsiteX29-6127" fmla="*/ 597694 w 836089"/>
              <a:gd name="connsiteY29-6128" fmla="*/ 622217 h 1031792"/>
              <a:gd name="connsiteX30-6129" fmla="*/ 507206 w 836089"/>
              <a:gd name="connsiteY30-6130" fmla="*/ 717468 h 1031792"/>
              <a:gd name="connsiteX31-6131" fmla="*/ 483394 w 836089"/>
              <a:gd name="connsiteY31-6132" fmla="*/ 865105 h 1031792"/>
              <a:gd name="connsiteX32-6133" fmla="*/ 559594 w 836089"/>
              <a:gd name="connsiteY32-6134" fmla="*/ 991311 h 1031792"/>
              <a:gd name="connsiteX33-6135" fmla="*/ 340519 w 836089"/>
              <a:gd name="connsiteY33-6136" fmla="*/ 1029411 h 1031792"/>
              <a:gd name="connsiteX34-6137" fmla="*/ 288132 w 836089"/>
              <a:gd name="connsiteY34-6138" fmla="*/ 1031792 h 1031792"/>
              <a:gd name="connsiteX35-6139" fmla="*/ 385763 w 836089"/>
              <a:gd name="connsiteY35-6140" fmla="*/ 817480 h 1031792"/>
              <a:gd name="connsiteX36-6141" fmla="*/ 371475 w 836089"/>
              <a:gd name="connsiteY36-6142" fmla="*/ 705561 h 1031792"/>
              <a:gd name="connsiteX37-6143" fmla="*/ 347663 w 836089"/>
              <a:gd name="connsiteY37-6144" fmla="*/ 743661 h 1031792"/>
              <a:gd name="connsiteX38-6145" fmla="*/ 266700 w 836089"/>
              <a:gd name="connsiteY38-6146" fmla="*/ 729374 h 1031792"/>
              <a:gd name="connsiteX39-6147" fmla="*/ 180975 w 836089"/>
              <a:gd name="connsiteY39-6148" fmla="*/ 776999 h 1031792"/>
              <a:gd name="connsiteX0-6149" fmla="*/ 180975 w 836089"/>
              <a:gd name="connsiteY0-6150" fmla="*/ 776999 h 1031792"/>
              <a:gd name="connsiteX1-6151" fmla="*/ 157163 w 836089"/>
              <a:gd name="connsiteY1-6152" fmla="*/ 731755 h 1031792"/>
              <a:gd name="connsiteX2-6153" fmla="*/ 107157 w 836089"/>
              <a:gd name="connsiteY2-6154" fmla="*/ 696036 h 1031792"/>
              <a:gd name="connsiteX3-6155" fmla="*/ 64294 w 836089"/>
              <a:gd name="connsiteY3-6156" fmla="*/ 676986 h 1031792"/>
              <a:gd name="connsiteX4-6157" fmla="*/ 33338 w 836089"/>
              <a:gd name="connsiteY4-6158" fmla="*/ 653174 h 1031792"/>
              <a:gd name="connsiteX5-6159" fmla="*/ 0 w 836089"/>
              <a:gd name="connsiteY5-6160" fmla="*/ 574593 h 1031792"/>
              <a:gd name="connsiteX6-6161" fmla="*/ 0 w 836089"/>
              <a:gd name="connsiteY6-6162" fmla="*/ 479343 h 1031792"/>
              <a:gd name="connsiteX7-6163" fmla="*/ 4763 w 836089"/>
              <a:gd name="connsiteY7-6164" fmla="*/ 446005 h 1031792"/>
              <a:gd name="connsiteX8-6165" fmla="*/ 21432 w 836089"/>
              <a:gd name="connsiteY8-6166" fmla="*/ 410286 h 1031792"/>
              <a:gd name="connsiteX9-6167" fmla="*/ 9525 w 836089"/>
              <a:gd name="connsiteY9-6168" fmla="*/ 345993 h 1031792"/>
              <a:gd name="connsiteX10-6169" fmla="*/ 54769 w 836089"/>
              <a:gd name="connsiteY10-6170" fmla="*/ 305511 h 1031792"/>
              <a:gd name="connsiteX11-6171" fmla="*/ 130969 w 836089"/>
              <a:gd name="connsiteY11-6172" fmla="*/ 300749 h 1031792"/>
              <a:gd name="connsiteX12-6173" fmla="*/ 145257 w 836089"/>
              <a:gd name="connsiteY12-6174" fmla="*/ 298368 h 1031792"/>
              <a:gd name="connsiteX13-6175" fmla="*/ 121444 w 836089"/>
              <a:gd name="connsiteY13-6176" fmla="*/ 243599 h 1031792"/>
              <a:gd name="connsiteX14-6177" fmla="*/ 142875 w 836089"/>
              <a:gd name="connsiteY14-6178" fmla="*/ 141205 h 1031792"/>
              <a:gd name="connsiteX15-6179" fmla="*/ 223838 w 836089"/>
              <a:gd name="connsiteY15-6180" fmla="*/ 45955 h 1031792"/>
              <a:gd name="connsiteX16-6181" fmla="*/ 359569 w 836089"/>
              <a:gd name="connsiteY16-6182" fmla="*/ 3093 h 1031792"/>
              <a:gd name="connsiteX17-6183" fmla="*/ 469107 w 836089"/>
              <a:gd name="connsiteY17-6184" fmla="*/ 10236 h 1031792"/>
              <a:gd name="connsiteX18-6185" fmla="*/ 547688 w 836089"/>
              <a:gd name="connsiteY18-6186" fmla="*/ 65006 h 1031792"/>
              <a:gd name="connsiteX19-6187" fmla="*/ 628650 w 836089"/>
              <a:gd name="connsiteY19-6188" fmla="*/ 134061 h 1031792"/>
              <a:gd name="connsiteX20-6189" fmla="*/ 692944 w 836089"/>
              <a:gd name="connsiteY20-6190" fmla="*/ 122155 h 1031792"/>
              <a:gd name="connsiteX21-6191" fmla="*/ 721519 w 836089"/>
              <a:gd name="connsiteY21-6192" fmla="*/ 215024 h 1031792"/>
              <a:gd name="connsiteX22-6193" fmla="*/ 697707 w 836089"/>
              <a:gd name="connsiteY22-6194" fmla="*/ 267411 h 1031792"/>
              <a:gd name="connsiteX23-6195" fmla="*/ 785813 w 836089"/>
              <a:gd name="connsiteY23-6196" fmla="*/ 288843 h 1031792"/>
              <a:gd name="connsiteX24-6197" fmla="*/ 809625 w 836089"/>
              <a:gd name="connsiteY24-6198" fmla="*/ 345993 h 1031792"/>
              <a:gd name="connsiteX25-6199" fmla="*/ 814388 w 836089"/>
              <a:gd name="connsiteY25-6200" fmla="*/ 424574 h 1031792"/>
              <a:gd name="connsiteX26-6201" fmla="*/ 835819 w 836089"/>
              <a:gd name="connsiteY26-6202" fmla="*/ 526968 h 1031792"/>
              <a:gd name="connsiteX27-6203" fmla="*/ 785813 w 836089"/>
              <a:gd name="connsiteY27-6204" fmla="*/ 641269 h 1031792"/>
              <a:gd name="connsiteX28-6205" fmla="*/ 661988 w 836089"/>
              <a:gd name="connsiteY28-6206" fmla="*/ 681749 h 1031792"/>
              <a:gd name="connsiteX29-6207" fmla="*/ 597694 w 836089"/>
              <a:gd name="connsiteY29-6208" fmla="*/ 622217 h 1031792"/>
              <a:gd name="connsiteX30-6209" fmla="*/ 507206 w 836089"/>
              <a:gd name="connsiteY30-6210" fmla="*/ 717468 h 1031792"/>
              <a:gd name="connsiteX31-6211" fmla="*/ 483394 w 836089"/>
              <a:gd name="connsiteY31-6212" fmla="*/ 865105 h 1031792"/>
              <a:gd name="connsiteX32-6213" fmla="*/ 559594 w 836089"/>
              <a:gd name="connsiteY32-6214" fmla="*/ 991311 h 1031792"/>
              <a:gd name="connsiteX33-6215" fmla="*/ 340519 w 836089"/>
              <a:gd name="connsiteY33-6216" fmla="*/ 1029411 h 1031792"/>
              <a:gd name="connsiteX34-6217" fmla="*/ 288132 w 836089"/>
              <a:gd name="connsiteY34-6218" fmla="*/ 1031792 h 1031792"/>
              <a:gd name="connsiteX35-6219" fmla="*/ 385763 w 836089"/>
              <a:gd name="connsiteY35-6220" fmla="*/ 817480 h 1031792"/>
              <a:gd name="connsiteX36-6221" fmla="*/ 371475 w 836089"/>
              <a:gd name="connsiteY36-6222" fmla="*/ 705561 h 1031792"/>
              <a:gd name="connsiteX37-6223" fmla="*/ 347663 w 836089"/>
              <a:gd name="connsiteY37-6224" fmla="*/ 743661 h 1031792"/>
              <a:gd name="connsiteX38-6225" fmla="*/ 266700 w 836089"/>
              <a:gd name="connsiteY38-6226" fmla="*/ 729374 h 1031792"/>
              <a:gd name="connsiteX39-6227" fmla="*/ 180975 w 836089"/>
              <a:gd name="connsiteY39-6228" fmla="*/ 776999 h 1031792"/>
              <a:gd name="connsiteX0-6229" fmla="*/ 180975 w 836089"/>
              <a:gd name="connsiteY0-6230" fmla="*/ 776999 h 1031792"/>
              <a:gd name="connsiteX1-6231" fmla="*/ 157163 w 836089"/>
              <a:gd name="connsiteY1-6232" fmla="*/ 731755 h 1031792"/>
              <a:gd name="connsiteX2-6233" fmla="*/ 107157 w 836089"/>
              <a:gd name="connsiteY2-6234" fmla="*/ 696036 h 1031792"/>
              <a:gd name="connsiteX3-6235" fmla="*/ 64294 w 836089"/>
              <a:gd name="connsiteY3-6236" fmla="*/ 676986 h 1031792"/>
              <a:gd name="connsiteX4-6237" fmla="*/ 33338 w 836089"/>
              <a:gd name="connsiteY4-6238" fmla="*/ 653174 h 1031792"/>
              <a:gd name="connsiteX5-6239" fmla="*/ 0 w 836089"/>
              <a:gd name="connsiteY5-6240" fmla="*/ 574593 h 1031792"/>
              <a:gd name="connsiteX6-6241" fmla="*/ 0 w 836089"/>
              <a:gd name="connsiteY6-6242" fmla="*/ 479343 h 1031792"/>
              <a:gd name="connsiteX7-6243" fmla="*/ 4763 w 836089"/>
              <a:gd name="connsiteY7-6244" fmla="*/ 446005 h 1031792"/>
              <a:gd name="connsiteX8-6245" fmla="*/ 21432 w 836089"/>
              <a:gd name="connsiteY8-6246" fmla="*/ 410286 h 1031792"/>
              <a:gd name="connsiteX9-6247" fmla="*/ 9525 w 836089"/>
              <a:gd name="connsiteY9-6248" fmla="*/ 345993 h 1031792"/>
              <a:gd name="connsiteX10-6249" fmla="*/ 54769 w 836089"/>
              <a:gd name="connsiteY10-6250" fmla="*/ 305511 h 1031792"/>
              <a:gd name="connsiteX11-6251" fmla="*/ 130969 w 836089"/>
              <a:gd name="connsiteY11-6252" fmla="*/ 300749 h 1031792"/>
              <a:gd name="connsiteX12-6253" fmla="*/ 145257 w 836089"/>
              <a:gd name="connsiteY12-6254" fmla="*/ 298368 h 1031792"/>
              <a:gd name="connsiteX13-6255" fmla="*/ 121444 w 836089"/>
              <a:gd name="connsiteY13-6256" fmla="*/ 243599 h 1031792"/>
              <a:gd name="connsiteX14-6257" fmla="*/ 142875 w 836089"/>
              <a:gd name="connsiteY14-6258" fmla="*/ 141205 h 1031792"/>
              <a:gd name="connsiteX15-6259" fmla="*/ 223838 w 836089"/>
              <a:gd name="connsiteY15-6260" fmla="*/ 45955 h 1031792"/>
              <a:gd name="connsiteX16-6261" fmla="*/ 359569 w 836089"/>
              <a:gd name="connsiteY16-6262" fmla="*/ 3093 h 1031792"/>
              <a:gd name="connsiteX17-6263" fmla="*/ 469107 w 836089"/>
              <a:gd name="connsiteY17-6264" fmla="*/ 10236 h 1031792"/>
              <a:gd name="connsiteX18-6265" fmla="*/ 547688 w 836089"/>
              <a:gd name="connsiteY18-6266" fmla="*/ 65006 h 1031792"/>
              <a:gd name="connsiteX19-6267" fmla="*/ 628650 w 836089"/>
              <a:gd name="connsiteY19-6268" fmla="*/ 134061 h 1031792"/>
              <a:gd name="connsiteX20-6269" fmla="*/ 692944 w 836089"/>
              <a:gd name="connsiteY20-6270" fmla="*/ 122155 h 1031792"/>
              <a:gd name="connsiteX21-6271" fmla="*/ 721519 w 836089"/>
              <a:gd name="connsiteY21-6272" fmla="*/ 215024 h 1031792"/>
              <a:gd name="connsiteX22-6273" fmla="*/ 697707 w 836089"/>
              <a:gd name="connsiteY22-6274" fmla="*/ 267411 h 1031792"/>
              <a:gd name="connsiteX23-6275" fmla="*/ 785813 w 836089"/>
              <a:gd name="connsiteY23-6276" fmla="*/ 288843 h 1031792"/>
              <a:gd name="connsiteX24-6277" fmla="*/ 809625 w 836089"/>
              <a:gd name="connsiteY24-6278" fmla="*/ 345993 h 1031792"/>
              <a:gd name="connsiteX25-6279" fmla="*/ 814388 w 836089"/>
              <a:gd name="connsiteY25-6280" fmla="*/ 424574 h 1031792"/>
              <a:gd name="connsiteX26-6281" fmla="*/ 835819 w 836089"/>
              <a:gd name="connsiteY26-6282" fmla="*/ 526968 h 1031792"/>
              <a:gd name="connsiteX27-6283" fmla="*/ 785813 w 836089"/>
              <a:gd name="connsiteY27-6284" fmla="*/ 641269 h 1031792"/>
              <a:gd name="connsiteX28-6285" fmla="*/ 661988 w 836089"/>
              <a:gd name="connsiteY28-6286" fmla="*/ 681749 h 1031792"/>
              <a:gd name="connsiteX29-6287" fmla="*/ 597694 w 836089"/>
              <a:gd name="connsiteY29-6288" fmla="*/ 622217 h 1031792"/>
              <a:gd name="connsiteX30-6289" fmla="*/ 507206 w 836089"/>
              <a:gd name="connsiteY30-6290" fmla="*/ 717468 h 1031792"/>
              <a:gd name="connsiteX31-6291" fmla="*/ 483394 w 836089"/>
              <a:gd name="connsiteY31-6292" fmla="*/ 865105 h 1031792"/>
              <a:gd name="connsiteX32-6293" fmla="*/ 559594 w 836089"/>
              <a:gd name="connsiteY32-6294" fmla="*/ 991311 h 1031792"/>
              <a:gd name="connsiteX33-6295" fmla="*/ 340519 w 836089"/>
              <a:gd name="connsiteY33-6296" fmla="*/ 1029411 h 1031792"/>
              <a:gd name="connsiteX34-6297" fmla="*/ 288132 w 836089"/>
              <a:gd name="connsiteY34-6298" fmla="*/ 1031792 h 1031792"/>
              <a:gd name="connsiteX35-6299" fmla="*/ 385763 w 836089"/>
              <a:gd name="connsiteY35-6300" fmla="*/ 817480 h 1031792"/>
              <a:gd name="connsiteX36-6301" fmla="*/ 371475 w 836089"/>
              <a:gd name="connsiteY36-6302" fmla="*/ 705561 h 1031792"/>
              <a:gd name="connsiteX37-6303" fmla="*/ 347663 w 836089"/>
              <a:gd name="connsiteY37-6304" fmla="*/ 743661 h 1031792"/>
              <a:gd name="connsiteX38-6305" fmla="*/ 266700 w 836089"/>
              <a:gd name="connsiteY38-6306" fmla="*/ 729374 h 1031792"/>
              <a:gd name="connsiteX39-6307" fmla="*/ 180975 w 836089"/>
              <a:gd name="connsiteY39-6308" fmla="*/ 776999 h 1031792"/>
              <a:gd name="connsiteX0-6309" fmla="*/ 180975 w 836089"/>
              <a:gd name="connsiteY0-6310" fmla="*/ 776999 h 1031792"/>
              <a:gd name="connsiteX1-6311" fmla="*/ 169070 w 836089"/>
              <a:gd name="connsiteY1-6312" fmla="*/ 731755 h 1031792"/>
              <a:gd name="connsiteX2-6313" fmla="*/ 107157 w 836089"/>
              <a:gd name="connsiteY2-6314" fmla="*/ 696036 h 1031792"/>
              <a:gd name="connsiteX3-6315" fmla="*/ 64294 w 836089"/>
              <a:gd name="connsiteY3-6316" fmla="*/ 676986 h 1031792"/>
              <a:gd name="connsiteX4-6317" fmla="*/ 33338 w 836089"/>
              <a:gd name="connsiteY4-6318" fmla="*/ 653174 h 1031792"/>
              <a:gd name="connsiteX5-6319" fmla="*/ 0 w 836089"/>
              <a:gd name="connsiteY5-6320" fmla="*/ 574593 h 1031792"/>
              <a:gd name="connsiteX6-6321" fmla="*/ 0 w 836089"/>
              <a:gd name="connsiteY6-6322" fmla="*/ 479343 h 1031792"/>
              <a:gd name="connsiteX7-6323" fmla="*/ 4763 w 836089"/>
              <a:gd name="connsiteY7-6324" fmla="*/ 446005 h 1031792"/>
              <a:gd name="connsiteX8-6325" fmla="*/ 21432 w 836089"/>
              <a:gd name="connsiteY8-6326" fmla="*/ 410286 h 1031792"/>
              <a:gd name="connsiteX9-6327" fmla="*/ 9525 w 836089"/>
              <a:gd name="connsiteY9-6328" fmla="*/ 345993 h 1031792"/>
              <a:gd name="connsiteX10-6329" fmla="*/ 54769 w 836089"/>
              <a:gd name="connsiteY10-6330" fmla="*/ 305511 h 1031792"/>
              <a:gd name="connsiteX11-6331" fmla="*/ 130969 w 836089"/>
              <a:gd name="connsiteY11-6332" fmla="*/ 300749 h 1031792"/>
              <a:gd name="connsiteX12-6333" fmla="*/ 145257 w 836089"/>
              <a:gd name="connsiteY12-6334" fmla="*/ 298368 h 1031792"/>
              <a:gd name="connsiteX13-6335" fmla="*/ 121444 w 836089"/>
              <a:gd name="connsiteY13-6336" fmla="*/ 243599 h 1031792"/>
              <a:gd name="connsiteX14-6337" fmla="*/ 142875 w 836089"/>
              <a:gd name="connsiteY14-6338" fmla="*/ 141205 h 1031792"/>
              <a:gd name="connsiteX15-6339" fmla="*/ 223838 w 836089"/>
              <a:gd name="connsiteY15-6340" fmla="*/ 45955 h 1031792"/>
              <a:gd name="connsiteX16-6341" fmla="*/ 359569 w 836089"/>
              <a:gd name="connsiteY16-6342" fmla="*/ 3093 h 1031792"/>
              <a:gd name="connsiteX17-6343" fmla="*/ 469107 w 836089"/>
              <a:gd name="connsiteY17-6344" fmla="*/ 10236 h 1031792"/>
              <a:gd name="connsiteX18-6345" fmla="*/ 547688 w 836089"/>
              <a:gd name="connsiteY18-6346" fmla="*/ 65006 h 1031792"/>
              <a:gd name="connsiteX19-6347" fmla="*/ 628650 w 836089"/>
              <a:gd name="connsiteY19-6348" fmla="*/ 134061 h 1031792"/>
              <a:gd name="connsiteX20-6349" fmla="*/ 692944 w 836089"/>
              <a:gd name="connsiteY20-6350" fmla="*/ 122155 h 1031792"/>
              <a:gd name="connsiteX21-6351" fmla="*/ 721519 w 836089"/>
              <a:gd name="connsiteY21-6352" fmla="*/ 215024 h 1031792"/>
              <a:gd name="connsiteX22-6353" fmla="*/ 697707 w 836089"/>
              <a:gd name="connsiteY22-6354" fmla="*/ 267411 h 1031792"/>
              <a:gd name="connsiteX23-6355" fmla="*/ 785813 w 836089"/>
              <a:gd name="connsiteY23-6356" fmla="*/ 288843 h 1031792"/>
              <a:gd name="connsiteX24-6357" fmla="*/ 809625 w 836089"/>
              <a:gd name="connsiteY24-6358" fmla="*/ 345993 h 1031792"/>
              <a:gd name="connsiteX25-6359" fmla="*/ 814388 w 836089"/>
              <a:gd name="connsiteY25-6360" fmla="*/ 424574 h 1031792"/>
              <a:gd name="connsiteX26-6361" fmla="*/ 835819 w 836089"/>
              <a:gd name="connsiteY26-6362" fmla="*/ 526968 h 1031792"/>
              <a:gd name="connsiteX27-6363" fmla="*/ 785813 w 836089"/>
              <a:gd name="connsiteY27-6364" fmla="*/ 641269 h 1031792"/>
              <a:gd name="connsiteX28-6365" fmla="*/ 661988 w 836089"/>
              <a:gd name="connsiteY28-6366" fmla="*/ 681749 h 1031792"/>
              <a:gd name="connsiteX29-6367" fmla="*/ 597694 w 836089"/>
              <a:gd name="connsiteY29-6368" fmla="*/ 622217 h 1031792"/>
              <a:gd name="connsiteX30-6369" fmla="*/ 507206 w 836089"/>
              <a:gd name="connsiteY30-6370" fmla="*/ 717468 h 1031792"/>
              <a:gd name="connsiteX31-6371" fmla="*/ 483394 w 836089"/>
              <a:gd name="connsiteY31-6372" fmla="*/ 865105 h 1031792"/>
              <a:gd name="connsiteX32-6373" fmla="*/ 559594 w 836089"/>
              <a:gd name="connsiteY32-6374" fmla="*/ 991311 h 1031792"/>
              <a:gd name="connsiteX33-6375" fmla="*/ 340519 w 836089"/>
              <a:gd name="connsiteY33-6376" fmla="*/ 1029411 h 1031792"/>
              <a:gd name="connsiteX34-6377" fmla="*/ 288132 w 836089"/>
              <a:gd name="connsiteY34-6378" fmla="*/ 1031792 h 1031792"/>
              <a:gd name="connsiteX35-6379" fmla="*/ 385763 w 836089"/>
              <a:gd name="connsiteY35-6380" fmla="*/ 817480 h 1031792"/>
              <a:gd name="connsiteX36-6381" fmla="*/ 371475 w 836089"/>
              <a:gd name="connsiteY36-6382" fmla="*/ 705561 h 1031792"/>
              <a:gd name="connsiteX37-6383" fmla="*/ 347663 w 836089"/>
              <a:gd name="connsiteY37-6384" fmla="*/ 743661 h 1031792"/>
              <a:gd name="connsiteX38-6385" fmla="*/ 266700 w 836089"/>
              <a:gd name="connsiteY38-6386" fmla="*/ 729374 h 1031792"/>
              <a:gd name="connsiteX39-6387" fmla="*/ 180975 w 836089"/>
              <a:gd name="connsiteY39-6388" fmla="*/ 776999 h 1031792"/>
              <a:gd name="connsiteX0-6389" fmla="*/ 180975 w 836089"/>
              <a:gd name="connsiteY0-6390" fmla="*/ 776999 h 1031792"/>
              <a:gd name="connsiteX1-6391" fmla="*/ 169070 w 836089"/>
              <a:gd name="connsiteY1-6392" fmla="*/ 731755 h 1031792"/>
              <a:gd name="connsiteX2-6393" fmla="*/ 107157 w 836089"/>
              <a:gd name="connsiteY2-6394" fmla="*/ 696036 h 1031792"/>
              <a:gd name="connsiteX3-6395" fmla="*/ 64294 w 836089"/>
              <a:gd name="connsiteY3-6396" fmla="*/ 676986 h 1031792"/>
              <a:gd name="connsiteX4-6397" fmla="*/ 33338 w 836089"/>
              <a:gd name="connsiteY4-6398" fmla="*/ 653174 h 1031792"/>
              <a:gd name="connsiteX5-6399" fmla="*/ 0 w 836089"/>
              <a:gd name="connsiteY5-6400" fmla="*/ 574593 h 1031792"/>
              <a:gd name="connsiteX6-6401" fmla="*/ 0 w 836089"/>
              <a:gd name="connsiteY6-6402" fmla="*/ 479343 h 1031792"/>
              <a:gd name="connsiteX7-6403" fmla="*/ 4763 w 836089"/>
              <a:gd name="connsiteY7-6404" fmla="*/ 446005 h 1031792"/>
              <a:gd name="connsiteX8-6405" fmla="*/ 21432 w 836089"/>
              <a:gd name="connsiteY8-6406" fmla="*/ 410286 h 1031792"/>
              <a:gd name="connsiteX9-6407" fmla="*/ 9525 w 836089"/>
              <a:gd name="connsiteY9-6408" fmla="*/ 345993 h 1031792"/>
              <a:gd name="connsiteX10-6409" fmla="*/ 54769 w 836089"/>
              <a:gd name="connsiteY10-6410" fmla="*/ 305511 h 1031792"/>
              <a:gd name="connsiteX11-6411" fmla="*/ 130969 w 836089"/>
              <a:gd name="connsiteY11-6412" fmla="*/ 300749 h 1031792"/>
              <a:gd name="connsiteX12-6413" fmla="*/ 145257 w 836089"/>
              <a:gd name="connsiteY12-6414" fmla="*/ 298368 h 1031792"/>
              <a:gd name="connsiteX13-6415" fmla="*/ 121444 w 836089"/>
              <a:gd name="connsiteY13-6416" fmla="*/ 243599 h 1031792"/>
              <a:gd name="connsiteX14-6417" fmla="*/ 142875 w 836089"/>
              <a:gd name="connsiteY14-6418" fmla="*/ 141205 h 1031792"/>
              <a:gd name="connsiteX15-6419" fmla="*/ 223838 w 836089"/>
              <a:gd name="connsiteY15-6420" fmla="*/ 45955 h 1031792"/>
              <a:gd name="connsiteX16-6421" fmla="*/ 359569 w 836089"/>
              <a:gd name="connsiteY16-6422" fmla="*/ 3093 h 1031792"/>
              <a:gd name="connsiteX17-6423" fmla="*/ 469107 w 836089"/>
              <a:gd name="connsiteY17-6424" fmla="*/ 10236 h 1031792"/>
              <a:gd name="connsiteX18-6425" fmla="*/ 547688 w 836089"/>
              <a:gd name="connsiteY18-6426" fmla="*/ 65006 h 1031792"/>
              <a:gd name="connsiteX19-6427" fmla="*/ 628650 w 836089"/>
              <a:gd name="connsiteY19-6428" fmla="*/ 134061 h 1031792"/>
              <a:gd name="connsiteX20-6429" fmla="*/ 692944 w 836089"/>
              <a:gd name="connsiteY20-6430" fmla="*/ 122155 h 1031792"/>
              <a:gd name="connsiteX21-6431" fmla="*/ 721519 w 836089"/>
              <a:gd name="connsiteY21-6432" fmla="*/ 215024 h 1031792"/>
              <a:gd name="connsiteX22-6433" fmla="*/ 697707 w 836089"/>
              <a:gd name="connsiteY22-6434" fmla="*/ 267411 h 1031792"/>
              <a:gd name="connsiteX23-6435" fmla="*/ 785813 w 836089"/>
              <a:gd name="connsiteY23-6436" fmla="*/ 288843 h 1031792"/>
              <a:gd name="connsiteX24-6437" fmla="*/ 809625 w 836089"/>
              <a:gd name="connsiteY24-6438" fmla="*/ 345993 h 1031792"/>
              <a:gd name="connsiteX25-6439" fmla="*/ 814388 w 836089"/>
              <a:gd name="connsiteY25-6440" fmla="*/ 424574 h 1031792"/>
              <a:gd name="connsiteX26-6441" fmla="*/ 835819 w 836089"/>
              <a:gd name="connsiteY26-6442" fmla="*/ 526968 h 1031792"/>
              <a:gd name="connsiteX27-6443" fmla="*/ 785813 w 836089"/>
              <a:gd name="connsiteY27-6444" fmla="*/ 641269 h 1031792"/>
              <a:gd name="connsiteX28-6445" fmla="*/ 661988 w 836089"/>
              <a:gd name="connsiteY28-6446" fmla="*/ 681749 h 1031792"/>
              <a:gd name="connsiteX29-6447" fmla="*/ 597694 w 836089"/>
              <a:gd name="connsiteY29-6448" fmla="*/ 622217 h 1031792"/>
              <a:gd name="connsiteX30-6449" fmla="*/ 507206 w 836089"/>
              <a:gd name="connsiteY30-6450" fmla="*/ 717468 h 1031792"/>
              <a:gd name="connsiteX31-6451" fmla="*/ 483394 w 836089"/>
              <a:gd name="connsiteY31-6452" fmla="*/ 865105 h 1031792"/>
              <a:gd name="connsiteX32-6453" fmla="*/ 559594 w 836089"/>
              <a:gd name="connsiteY32-6454" fmla="*/ 991311 h 1031792"/>
              <a:gd name="connsiteX33-6455" fmla="*/ 340519 w 836089"/>
              <a:gd name="connsiteY33-6456" fmla="*/ 1029411 h 1031792"/>
              <a:gd name="connsiteX34-6457" fmla="*/ 288132 w 836089"/>
              <a:gd name="connsiteY34-6458" fmla="*/ 1031792 h 1031792"/>
              <a:gd name="connsiteX35-6459" fmla="*/ 385763 w 836089"/>
              <a:gd name="connsiteY35-6460" fmla="*/ 817480 h 1031792"/>
              <a:gd name="connsiteX36-6461" fmla="*/ 371475 w 836089"/>
              <a:gd name="connsiteY36-6462" fmla="*/ 705561 h 1031792"/>
              <a:gd name="connsiteX37-6463" fmla="*/ 347663 w 836089"/>
              <a:gd name="connsiteY37-6464" fmla="*/ 743661 h 1031792"/>
              <a:gd name="connsiteX38-6465" fmla="*/ 266700 w 836089"/>
              <a:gd name="connsiteY38-6466" fmla="*/ 729374 h 1031792"/>
              <a:gd name="connsiteX39-6467" fmla="*/ 180975 w 836089"/>
              <a:gd name="connsiteY39-6468" fmla="*/ 776999 h 1031792"/>
              <a:gd name="connsiteX0-6469" fmla="*/ 180975 w 836089"/>
              <a:gd name="connsiteY0-6470" fmla="*/ 776999 h 1031792"/>
              <a:gd name="connsiteX1-6471" fmla="*/ 169070 w 836089"/>
              <a:gd name="connsiteY1-6472" fmla="*/ 731755 h 1031792"/>
              <a:gd name="connsiteX2-6473" fmla="*/ 107157 w 836089"/>
              <a:gd name="connsiteY2-6474" fmla="*/ 696036 h 1031792"/>
              <a:gd name="connsiteX3-6475" fmla="*/ 33338 w 836089"/>
              <a:gd name="connsiteY3-6476" fmla="*/ 653174 h 1031792"/>
              <a:gd name="connsiteX4-6477" fmla="*/ 0 w 836089"/>
              <a:gd name="connsiteY4-6478" fmla="*/ 574593 h 1031792"/>
              <a:gd name="connsiteX5-6479" fmla="*/ 0 w 836089"/>
              <a:gd name="connsiteY5-6480" fmla="*/ 479343 h 1031792"/>
              <a:gd name="connsiteX6-6481" fmla="*/ 4763 w 836089"/>
              <a:gd name="connsiteY6-6482" fmla="*/ 446005 h 1031792"/>
              <a:gd name="connsiteX7-6483" fmla="*/ 21432 w 836089"/>
              <a:gd name="connsiteY7-6484" fmla="*/ 410286 h 1031792"/>
              <a:gd name="connsiteX8-6485" fmla="*/ 9525 w 836089"/>
              <a:gd name="connsiteY8-6486" fmla="*/ 345993 h 1031792"/>
              <a:gd name="connsiteX9-6487" fmla="*/ 54769 w 836089"/>
              <a:gd name="connsiteY9-6488" fmla="*/ 305511 h 1031792"/>
              <a:gd name="connsiteX10-6489" fmla="*/ 130969 w 836089"/>
              <a:gd name="connsiteY10-6490" fmla="*/ 300749 h 1031792"/>
              <a:gd name="connsiteX11-6491" fmla="*/ 145257 w 836089"/>
              <a:gd name="connsiteY11-6492" fmla="*/ 298368 h 1031792"/>
              <a:gd name="connsiteX12-6493" fmla="*/ 121444 w 836089"/>
              <a:gd name="connsiteY12-6494" fmla="*/ 243599 h 1031792"/>
              <a:gd name="connsiteX13-6495" fmla="*/ 142875 w 836089"/>
              <a:gd name="connsiteY13-6496" fmla="*/ 141205 h 1031792"/>
              <a:gd name="connsiteX14-6497" fmla="*/ 223838 w 836089"/>
              <a:gd name="connsiteY14-6498" fmla="*/ 45955 h 1031792"/>
              <a:gd name="connsiteX15-6499" fmla="*/ 359569 w 836089"/>
              <a:gd name="connsiteY15-6500" fmla="*/ 3093 h 1031792"/>
              <a:gd name="connsiteX16-6501" fmla="*/ 469107 w 836089"/>
              <a:gd name="connsiteY16-6502" fmla="*/ 10236 h 1031792"/>
              <a:gd name="connsiteX17-6503" fmla="*/ 547688 w 836089"/>
              <a:gd name="connsiteY17-6504" fmla="*/ 65006 h 1031792"/>
              <a:gd name="connsiteX18-6505" fmla="*/ 628650 w 836089"/>
              <a:gd name="connsiteY18-6506" fmla="*/ 134061 h 1031792"/>
              <a:gd name="connsiteX19-6507" fmla="*/ 692944 w 836089"/>
              <a:gd name="connsiteY19-6508" fmla="*/ 122155 h 1031792"/>
              <a:gd name="connsiteX20-6509" fmla="*/ 721519 w 836089"/>
              <a:gd name="connsiteY20-6510" fmla="*/ 215024 h 1031792"/>
              <a:gd name="connsiteX21-6511" fmla="*/ 697707 w 836089"/>
              <a:gd name="connsiteY21-6512" fmla="*/ 267411 h 1031792"/>
              <a:gd name="connsiteX22-6513" fmla="*/ 785813 w 836089"/>
              <a:gd name="connsiteY22-6514" fmla="*/ 288843 h 1031792"/>
              <a:gd name="connsiteX23-6515" fmla="*/ 809625 w 836089"/>
              <a:gd name="connsiteY23-6516" fmla="*/ 345993 h 1031792"/>
              <a:gd name="connsiteX24-6517" fmla="*/ 814388 w 836089"/>
              <a:gd name="connsiteY24-6518" fmla="*/ 424574 h 1031792"/>
              <a:gd name="connsiteX25-6519" fmla="*/ 835819 w 836089"/>
              <a:gd name="connsiteY25-6520" fmla="*/ 526968 h 1031792"/>
              <a:gd name="connsiteX26-6521" fmla="*/ 785813 w 836089"/>
              <a:gd name="connsiteY26-6522" fmla="*/ 641269 h 1031792"/>
              <a:gd name="connsiteX27-6523" fmla="*/ 661988 w 836089"/>
              <a:gd name="connsiteY27-6524" fmla="*/ 681749 h 1031792"/>
              <a:gd name="connsiteX28-6525" fmla="*/ 597694 w 836089"/>
              <a:gd name="connsiteY28-6526" fmla="*/ 622217 h 1031792"/>
              <a:gd name="connsiteX29-6527" fmla="*/ 507206 w 836089"/>
              <a:gd name="connsiteY29-6528" fmla="*/ 717468 h 1031792"/>
              <a:gd name="connsiteX30-6529" fmla="*/ 483394 w 836089"/>
              <a:gd name="connsiteY30-6530" fmla="*/ 865105 h 1031792"/>
              <a:gd name="connsiteX31-6531" fmla="*/ 559594 w 836089"/>
              <a:gd name="connsiteY31-6532" fmla="*/ 991311 h 1031792"/>
              <a:gd name="connsiteX32-6533" fmla="*/ 340519 w 836089"/>
              <a:gd name="connsiteY32-6534" fmla="*/ 1029411 h 1031792"/>
              <a:gd name="connsiteX33-6535" fmla="*/ 288132 w 836089"/>
              <a:gd name="connsiteY33-6536" fmla="*/ 1031792 h 1031792"/>
              <a:gd name="connsiteX34-6537" fmla="*/ 385763 w 836089"/>
              <a:gd name="connsiteY34-6538" fmla="*/ 817480 h 1031792"/>
              <a:gd name="connsiteX35-6539" fmla="*/ 371475 w 836089"/>
              <a:gd name="connsiteY35-6540" fmla="*/ 705561 h 1031792"/>
              <a:gd name="connsiteX36-6541" fmla="*/ 347663 w 836089"/>
              <a:gd name="connsiteY36-6542" fmla="*/ 743661 h 1031792"/>
              <a:gd name="connsiteX37-6543" fmla="*/ 266700 w 836089"/>
              <a:gd name="connsiteY37-6544" fmla="*/ 729374 h 1031792"/>
              <a:gd name="connsiteX38-6545" fmla="*/ 180975 w 836089"/>
              <a:gd name="connsiteY38-6546" fmla="*/ 776999 h 1031792"/>
              <a:gd name="connsiteX0-6547" fmla="*/ 180975 w 836089"/>
              <a:gd name="connsiteY0-6548" fmla="*/ 776999 h 1031792"/>
              <a:gd name="connsiteX1-6549" fmla="*/ 169070 w 836089"/>
              <a:gd name="connsiteY1-6550" fmla="*/ 731755 h 1031792"/>
              <a:gd name="connsiteX2-6551" fmla="*/ 33338 w 836089"/>
              <a:gd name="connsiteY2-6552" fmla="*/ 653174 h 1031792"/>
              <a:gd name="connsiteX3-6553" fmla="*/ 0 w 836089"/>
              <a:gd name="connsiteY3-6554" fmla="*/ 574593 h 1031792"/>
              <a:gd name="connsiteX4-6555" fmla="*/ 0 w 836089"/>
              <a:gd name="connsiteY4-6556" fmla="*/ 479343 h 1031792"/>
              <a:gd name="connsiteX5-6557" fmla="*/ 4763 w 836089"/>
              <a:gd name="connsiteY5-6558" fmla="*/ 446005 h 1031792"/>
              <a:gd name="connsiteX6-6559" fmla="*/ 21432 w 836089"/>
              <a:gd name="connsiteY6-6560" fmla="*/ 410286 h 1031792"/>
              <a:gd name="connsiteX7-6561" fmla="*/ 9525 w 836089"/>
              <a:gd name="connsiteY7-6562" fmla="*/ 345993 h 1031792"/>
              <a:gd name="connsiteX8-6563" fmla="*/ 54769 w 836089"/>
              <a:gd name="connsiteY8-6564" fmla="*/ 305511 h 1031792"/>
              <a:gd name="connsiteX9-6565" fmla="*/ 130969 w 836089"/>
              <a:gd name="connsiteY9-6566" fmla="*/ 300749 h 1031792"/>
              <a:gd name="connsiteX10-6567" fmla="*/ 145257 w 836089"/>
              <a:gd name="connsiteY10-6568" fmla="*/ 298368 h 1031792"/>
              <a:gd name="connsiteX11-6569" fmla="*/ 121444 w 836089"/>
              <a:gd name="connsiteY11-6570" fmla="*/ 243599 h 1031792"/>
              <a:gd name="connsiteX12-6571" fmla="*/ 142875 w 836089"/>
              <a:gd name="connsiteY12-6572" fmla="*/ 141205 h 1031792"/>
              <a:gd name="connsiteX13-6573" fmla="*/ 223838 w 836089"/>
              <a:gd name="connsiteY13-6574" fmla="*/ 45955 h 1031792"/>
              <a:gd name="connsiteX14-6575" fmla="*/ 359569 w 836089"/>
              <a:gd name="connsiteY14-6576" fmla="*/ 3093 h 1031792"/>
              <a:gd name="connsiteX15-6577" fmla="*/ 469107 w 836089"/>
              <a:gd name="connsiteY15-6578" fmla="*/ 10236 h 1031792"/>
              <a:gd name="connsiteX16-6579" fmla="*/ 547688 w 836089"/>
              <a:gd name="connsiteY16-6580" fmla="*/ 65006 h 1031792"/>
              <a:gd name="connsiteX17-6581" fmla="*/ 628650 w 836089"/>
              <a:gd name="connsiteY17-6582" fmla="*/ 134061 h 1031792"/>
              <a:gd name="connsiteX18-6583" fmla="*/ 692944 w 836089"/>
              <a:gd name="connsiteY18-6584" fmla="*/ 122155 h 1031792"/>
              <a:gd name="connsiteX19-6585" fmla="*/ 721519 w 836089"/>
              <a:gd name="connsiteY19-6586" fmla="*/ 215024 h 1031792"/>
              <a:gd name="connsiteX20-6587" fmla="*/ 697707 w 836089"/>
              <a:gd name="connsiteY20-6588" fmla="*/ 267411 h 1031792"/>
              <a:gd name="connsiteX21-6589" fmla="*/ 785813 w 836089"/>
              <a:gd name="connsiteY21-6590" fmla="*/ 288843 h 1031792"/>
              <a:gd name="connsiteX22-6591" fmla="*/ 809625 w 836089"/>
              <a:gd name="connsiteY22-6592" fmla="*/ 345993 h 1031792"/>
              <a:gd name="connsiteX23-6593" fmla="*/ 814388 w 836089"/>
              <a:gd name="connsiteY23-6594" fmla="*/ 424574 h 1031792"/>
              <a:gd name="connsiteX24-6595" fmla="*/ 835819 w 836089"/>
              <a:gd name="connsiteY24-6596" fmla="*/ 526968 h 1031792"/>
              <a:gd name="connsiteX25-6597" fmla="*/ 785813 w 836089"/>
              <a:gd name="connsiteY25-6598" fmla="*/ 641269 h 1031792"/>
              <a:gd name="connsiteX26-6599" fmla="*/ 661988 w 836089"/>
              <a:gd name="connsiteY26-6600" fmla="*/ 681749 h 1031792"/>
              <a:gd name="connsiteX27-6601" fmla="*/ 597694 w 836089"/>
              <a:gd name="connsiteY27-6602" fmla="*/ 622217 h 1031792"/>
              <a:gd name="connsiteX28-6603" fmla="*/ 507206 w 836089"/>
              <a:gd name="connsiteY28-6604" fmla="*/ 717468 h 1031792"/>
              <a:gd name="connsiteX29-6605" fmla="*/ 483394 w 836089"/>
              <a:gd name="connsiteY29-6606" fmla="*/ 865105 h 1031792"/>
              <a:gd name="connsiteX30-6607" fmla="*/ 559594 w 836089"/>
              <a:gd name="connsiteY30-6608" fmla="*/ 991311 h 1031792"/>
              <a:gd name="connsiteX31-6609" fmla="*/ 340519 w 836089"/>
              <a:gd name="connsiteY31-6610" fmla="*/ 1029411 h 1031792"/>
              <a:gd name="connsiteX32-6611" fmla="*/ 288132 w 836089"/>
              <a:gd name="connsiteY32-6612" fmla="*/ 1031792 h 1031792"/>
              <a:gd name="connsiteX33-6613" fmla="*/ 385763 w 836089"/>
              <a:gd name="connsiteY33-6614" fmla="*/ 817480 h 1031792"/>
              <a:gd name="connsiteX34-6615" fmla="*/ 371475 w 836089"/>
              <a:gd name="connsiteY34-6616" fmla="*/ 705561 h 1031792"/>
              <a:gd name="connsiteX35-6617" fmla="*/ 347663 w 836089"/>
              <a:gd name="connsiteY35-6618" fmla="*/ 743661 h 1031792"/>
              <a:gd name="connsiteX36-6619" fmla="*/ 266700 w 836089"/>
              <a:gd name="connsiteY36-6620" fmla="*/ 729374 h 1031792"/>
              <a:gd name="connsiteX37-6621" fmla="*/ 180975 w 836089"/>
              <a:gd name="connsiteY37-6622" fmla="*/ 776999 h 1031792"/>
              <a:gd name="connsiteX0-6623" fmla="*/ 180975 w 836089"/>
              <a:gd name="connsiteY0-6624" fmla="*/ 776999 h 1031792"/>
              <a:gd name="connsiteX1-6625" fmla="*/ 169070 w 836089"/>
              <a:gd name="connsiteY1-6626" fmla="*/ 731755 h 1031792"/>
              <a:gd name="connsiteX2-6627" fmla="*/ 33338 w 836089"/>
              <a:gd name="connsiteY2-6628" fmla="*/ 653174 h 1031792"/>
              <a:gd name="connsiteX3-6629" fmla="*/ 0 w 836089"/>
              <a:gd name="connsiteY3-6630" fmla="*/ 574593 h 1031792"/>
              <a:gd name="connsiteX4-6631" fmla="*/ 0 w 836089"/>
              <a:gd name="connsiteY4-6632" fmla="*/ 479343 h 1031792"/>
              <a:gd name="connsiteX5-6633" fmla="*/ 4763 w 836089"/>
              <a:gd name="connsiteY5-6634" fmla="*/ 446005 h 1031792"/>
              <a:gd name="connsiteX6-6635" fmla="*/ 21432 w 836089"/>
              <a:gd name="connsiteY6-6636" fmla="*/ 410286 h 1031792"/>
              <a:gd name="connsiteX7-6637" fmla="*/ 9525 w 836089"/>
              <a:gd name="connsiteY7-6638" fmla="*/ 345993 h 1031792"/>
              <a:gd name="connsiteX8-6639" fmla="*/ 54769 w 836089"/>
              <a:gd name="connsiteY8-6640" fmla="*/ 305511 h 1031792"/>
              <a:gd name="connsiteX9-6641" fmla="*/ 130969 w 836089"/>
              <a:gd name="connsiteY9-6642" fmla="*/ 300749 h 1031792"/>
              <a:gd name="connsiteX10-6643" fmla="*/ 145257 w 836089"/>
              <a:gd name="connsiteY10-6644" fmla="*/ 298368 h 1031792"/>
              <a:gd name="connsiteX11-6645" fmla="*/ 121444 w 836089"/>
              <a:gd name="connsiteY11-6646" fmla="*/ 243599 h 1031792"/>
              <a:gd name="connsiteX12-6647" fmla="*/ 142875 w 836089"/>
              <a:gd name="connsiteY12-6648" fmla="*/ 141205 h 1031792"/>
              <a:gd name="connsiteX13-6649" fmla="*/ 223838 w 836089"/>
              <a:gd name="connsiteY13-6650" fmla="*/ 45955 h 1031792"/>
              <a:gd name="connsiteX14-6651" fmla="*/ 359569 w 836089"/>
              <a:gd name="connsiteY14-6652" fmla="*/ 3093 h 1031792"/>
              <a:gd name="connsiteX15-6653" fmla="*/ 469107 w 836089"/>
              <a:gd name="connsiteY15-6654" fmla="*/ 10236 h 1031792"/>
              <a:gd name="connsiteX16-6655" fmla="*/ 547688 w 836089"/>
              <a:gd name="connsiteY16-6656" fmla="*/ 65006 h 1031792"/>
              <a:gd name="connsiteX17-6657" fmla="*/ 628650 w 836089"/>
              <a:gd name="connsiteY17-6658" fmla="*/ 134061 h 1031792"/>
              <a:gd name="connsiteX18-6659" fmla="*/ 692944 w 836089"/>
              <a:gd name="connsiteY18-6660" fmla="*/ 122155 h 1031792"/>
              <a:gd name="connsiteX19-6661" fmla="*/ 721519 w 836089"/>
              <a:gd name="connsiteY19-6662" fmla="*/ 215024 h 1031792"/>
              <a:gd name="connsiteX20-6663" fmla="*/ 697707 w 836089"/>
              <a:gd name="connsiteY20-6664" fmla="*/ 267411 h 1031792"/>
              <a:gd name="connsiteX21-6665" fmla="*/ 785813 w 836089"/>
              <a:gd name="connsiteY21-6666" fmla="*/ 288843 h 1031792"/>
              <a:gd name="connsiteX22-6667" fmla="*/ 809625 w 836089"/>
              <a:gd name="connsiteY22-6668" fmla="*/ 345993 h 1031792"/>
              <a:gd name="connsiteX23-6669" fmla="*/ 814388 w 836089"/>
              <a:gd name="connsiteY23-6670" fmla="*/ 424574 h 1031792"/>
              <a:gd name="connsiteX24-6671" fmla="*/ 835819 w 836089"/>
              <a:gd name="connsiteY24-6672" fmla="*/ 526968 h 1031792"/>
              <a:gd name="connsiteX25-6673" fmla="*/ 785813 w 836089"/>
              <a:gd name="connsiteY25-6674" fmla="*/ 641269 h 1031792"/>
              <a:gd name="connsiteX26-6675" fmla="*/ 661988 w 836089"/>
              <a:gd name="connsiteY26-6676" fmla="*/ 681749 h 1031792"/>
              <a:gd name="connsiteX27-6677" fmla="*/ 597694 w 836089"/>
              <a:gd name="connsiteY27-6678" fmla="*/ 622217 h 1031792"/>
              <a:gd name="connsiteX28-6679" fmla="*/ 507206 w 836089"/>
              <a:gd name="connsiteY28-6680" fmla="*/ 717468 h 1031792"/>
              <a:gd name="connsiteX29-6681" fmla="*/ 483394 w 836089"/>
              <a:gd name="connsiteY29-6682" fmla="*/ 865105 h 1031792"/>
              <a:gd name="connsiteX30-6683" fmla="*/ 559594 w 836089"/>
              <a:gd name="connsiteY30-6684" fmla="*/ 991311 h 1031792"/>
              <a:gd name="connsiteX31-6685" fmla="*/ 340519 w 836089"/>
              <a:gd name="connsiteY31-6686" fmla="*/ 1029411 h 1031792"/>
              <a:gd name="connsiteX32-6687" fmla="*/ 288132 w 836089"/>
              <a:gd name="connsiteY32-6688" fmla="*/ 1031792 h 1031792"/>
              <a:gd name="connsiteX33-6689" fmla="*/ 385763 w 836089"/>
              <a:gd name="connsiteY33-6690" fmla="*/ 817480 h 1031792"/>
              <a:gd name="connsiteX34-6691" fmla="*/ 371475 w 836089"/>
              <a:gd name="connsiteY34-6692" fmla="*/ 705561 h 1031792"/>
              <a:gd name="connsiteX35-6693" fmla="*/ 347663 w 836089"/>
              <a:gd name="connsiteY35-6694" fmla="*/ 743661 h 1031792"/>
              <a:gd name="connsiteX36-6695" fmla="*/ 266700 w 836089"/>
              <a:gd name="connsiteY36-6696" fmla="*/ 729374 h 1031792"/>
              <a:gd name="connsiteX37-6697" fmla="*/ 180975 w 836089"/>
              <a:gd name="connsiteY37-6698" fmla="*/ 776999 h 1031792"/>
              <a:gd name="connsiteX0-6699" fmla="*/ 180975 w 836089"/>
              <a:gd name="connsiteY0-6700" fmla="*/ 776999 h 1031792"/>
              <a:gd name="connsiteX1-6701" fmla="*/ 169070 w 836089"/>
              <a:gd name="connsiteY1-6702" fmla="*/ 731755 h 1031792"/>
              <a:gd name="connsiteX2-6703" fmla="*/ 33338 w 836089"/>
              <a:gd name="connsiteY2-6704" fmla="*/ 653174 h 1031792"/>
              <a:gd name="connsiteX3-6705" fmla="*/ 0 w 836089"/>
              <a:gd name="connsiteY3-6706" fmla="*/ 574593 h 1031792"/>
              <a:gd name="connsiteX4-6707" fmla="*/ 0 w 836089"/>
              <a:gd name="connsiteY4-6708" fmla="*/ 479343 h 1031792"/>
              <a:gd name="connsiteX5-6709" fmla="*/ 4763 w 836089"/>
              <a:gd name="connsiteY5-6710" fmla="*/ 446005 h 1031792"/>
              <a:gd name="connsiteX6-6711" fmla="*/ 21432 w 836089"/>
              <a:gd name="connsiteY6-6712" fmla="*/ 410286 h 1031792"/>
              <a:gd name="connsiteX7-6713" fmla="*/ 9525 w 836089"/>
              <a:gd name="connsiteY7-6714" fmla="*/ 345993 h 1031792"/>
              <a:gd name="connsiteX8-6715" fmla="*/ 54769 w 836089"/>
              <a:gd name="connsiteY8-6716" fmla="*/ 305511 h 1031792"/>
              <a:gd name="connsiteX9-6717" fmla="*/ 130969 w 836089"/>
              <a:gd name="connsiteY9-6718" fmla="*/ 300749 h 1031792"/>
              <a:gd name="connsiteX10-6719" fmla="*/ 145257 w 836089"/>
              <a:gd name="connsiteY10-6720" fmla="*/ 298368 h 1031792"/>
              <a:gd name="connsiteX11-6721" fmla="*/ 121444 w 836089"/>
              <a:gd name="connsiteY11-6722" fmla="*/ 243599 h 1031792"/>
              <a:gd name="connsiteX12-6723" fmla="*/ 142875 w 836089"/>
              <a:gd name="connsiteY12-6724" fmla="*/ 141205 h 1031792"/>
              <a:gd name="connsiteX13-6725" fmla="*/ 223838 w 836089"/>
              <a:gd name="connsiteY13-6726" fmla="*/ 45955 h 1031792"/>
              <a:gd name="connsiteX14-6727" fmla="*/ 359569 w 836089"/>
              <a:gd name="connsiteY14-6728" fmla="*/ 3093 h 1031792"/>
              <a:gd name="connsiteX15-6729" fmla="*/ 469107 w 836089"/>
              <a:gd name="connsiteY15-6730" fmla="*/ 10236 h 1031792"/>
              <a:gd name="connsiteX16-6731" fmla="*/ 547688 w 836089"/>
              <a:gd name="connsiteY16-6732" fmla="*/ 65006 h 1031792"/>
              <a:gd name="connsiteX17-6733" fmla="*/ 628650 w 836089"/>
              <a:gd name="connsiteY17-6734" fmla="*/ 134061 h 1031792"/>
              <a:gd name="connsiteX18-6735" fmla="*/ 692944 w 836089"/>
              <a:gd name="connsiteY18-6736" fmla="*/ 122155 h 1031792"/>
              <a:gd name="connsiteX19-6737" fmla="*/ 721519 w 836089"/>
              <a:gd name="connsiteY19-6738" fmla="*/ 215024 h 1031792"/>
              <a:gd name="connsiteX20-6739" fmla="*/ 697707 w 836089"/>
              <a:gd name="connsiteY20-6740" fmla="*/ 267411 h 1031792"/>
              <a:gd name="connsiteX21-6741" fmla="*/ 785813 w 836089"/>
              <a:gd name="connsiteY21-6742" fmla="*/ 288843 h 1031792"/>
              <a:gd name="connsiteX22-6743" fmla="*/ 809625 w 836089"/>
              <a:gd name="connsiteY22-6744" fmla="*/ 345993 h 1031792"/>
              <a:gd name="connsiteX23-6745" fmla="*/ 814388 w 836089"/>
              <a:gd name="connsiteY23-6746" fmla="*/ 424574 h 1031792"/>
              <a:gd name="connsiteX24-6747" fmla="*/ 835819 w 836089"/>
              <a:gd name="connsiteY24-6748" fmla="*/ 526968 h 1031792"/>
              <a:gd name="connsiteX25-6749" fmla="*/ 785813 w 836089"/>
              <a:gd name="connsiteY25-6750" fmla="*/ 641269 h 1031792"/>
              <a:gd name="connsiteX26-6751" fmla="*/ 661988 w 836089"/>
              <a:gd name="connsiteY26-6752" fmla="*/ 681749 h 1031792"/>
              <a:gd name="connsiteX27-6753" fmla="*/ 597694 w 836089"/>
              <a:gd name="connsiteY27-6754" fmla="*/ 622217 h 1031792"/>
              <a:gd name="connsiteX28-6755" fmla="*/ 507206 w 836089"/>
              <a:gd name="connsiteY28-6756" fmla="*/ 717468 h 1031792"/>
              <a:gd name="connsiteX29-6757" fmla="*/ 483394 w 836089"/>
              <a:gd name="connsiteY29-6758" fmla="*/ 865105 h 1031792"/>
              <a:gd name="connsiteX30-6759" fmla="*/ 559594 w 836089"/>
              <a:gd name="connsiteY30-6760" fmla="*/ 991311 h 1031792"/>
              <a:gd name="connsiteX31-6761" fmla="*/ 340519 w 836089"/>
              <a:gd name="connsiteY31-6762" fmla="*/ 1029411 h 1031792"/>
              <a:gd name="connsiteX32-6763" fmla="*/ 288132 w 836089"/>
              <a:gd name="connsiteY32-6764" fmla="*/ 1031792 h 1031792"/>
              <a:gd name="connsiteX33-6765" fmla="*/ 385763 w 836089"/>
              <a:gd name="connsiteY33-6766" fmla="*/ 817480 h 1031792"/>
              <a:gd name="connsiteX34-6767" fmla="*/ 371475 w 836089"/>
              <a:gd name="connsiteY34-6768" fmla="*/ 705561 h 1031792"/>
              <a:gd name="connsiteX35-6769" fmla="*/ 347663 w 836089"/>
              <a:gd name="connsiteY35-6770" fmla="*/ 743661 h 1031792"/>
              <a:gd name="connsiteX36-6771" fmla="*/ 266700 w 836089"/>
              <a:gd name="connsiteY36-6772" fmla="*/ 729374 h 1031792"/>
              <a:gd name="connsiteX37-6773" fmla="*/ 180975 w 836089"/>
              <a:gd name="connsiteY37-6774" fmla="*/ 776999 h 1031792"/>
              <a:gd name="connsiteX0-6775" fmla="*/ 180975 w 836089"/>
              <a:gd name="connsiteY0-6776" fmla="*/ 776999 h 1031792"/>
              <a:gd name="connsiteX1-6777" fmla="*/ 169070 w 836089"/>
              <a:gd name="connsiteY1-6778" fmla="*/ 731755 h 1031792"/>
              <a:gd name="connsiteX2-6779" fmla="*/ 33338 w 836089"/>
              <a:gd name="connsiteY2-6780" fmla="*/ 653174 h 1031792"/>
              <a:gd name="connsiteX3-6781" fmla="*/ 0 w 836089"/>
              <a:gd name="connsiteY3-6782" fmla="*/ 574593 h 1031792"/>
              <a:gd name="connsiteX4-6783" fmla="*/ 0 w 836089"/>
              <a:gd name="connsiteY4-6784" fmla="*/ 479343 h 1031792"/>
              <a:gd name="connsiteX5-6785" fmla="*/ 4763 w 836089"/>
              <a:gd name="connsiteY5-6786" fmla="*/ 446005 h 1031792"/>
              <a:gd name="connsiteX6-6787" fmla="*/ 21432 w 836089"/>
              <a:gd name="connsiteY6-6788" fmla="*/ 410286 h 1031792"/>
              <a:gd name="connsiteX7-6789" fmla="*/ 9525 w 836089"/>
              <a:gd name="connsiteY7-6790" fmla="*/ 345993 h 1031792"/>
              <a:gd name="connsiteX8-6791" fmla="*/ 54769 w 836089"/>
              <a:gd name="connsiteY8-6792" fmla="*/ 305511 h 1031792"/>
              <a:gd name="connsiteX9-6793" fmla="*/ 130969 w 836089"/>
              <a:gd name="connsiteY9-6794" fmla="*/ 300749 h 1031792"/>
              <a:gd name="connsiteX10-6795" fmla="*/ 145257 w 836089"/>
              <a:gd name="connsiteY10-6796" fmla="*/ 298368 h 1031792"/>
              <a:gd name="connsiteX11-6797" fmla="*/ 121444 w 836089"/>
              <a:gd name="connsiteY11-6798" fmla="*/ 243599 h 1031792"/>
              <a:gd name="connsiteX12-6799" fmla="*/ 142875 w 836089"/>
              <a:gd name="connsiteY12-6800" fmla="*/ 141205 h 1031792"/>
              <a:gd name="connsiteX13-6801" fmla="*/ 223838 w 836089"/>
              <a:gd name="connsiteY13-6802" fmla="*/ 45955 h 1031792"/>
              <a:gd name="connsiteX14-6803" fmla="*/ 359569 w 836089"/>
              <a:gd name="connsiteY14-6804" fmla="*/ 3093 h 1031792"/>
              <a:gd name="connsiteX15-6805" fmla="*/ 469107 w 836089"/>
              <a:gd name="connsiteY15-6806" fmla="*/ 10236 h 1031792"/>
              <a:gd name="connsiteX16-6807" fmla="*/ 547688 w 836089"/>
              <a:gd name="connsiteY16-6808" fmla="*/ 65006 h 1031792"/>
              <a:gd name="connsiteX17-6809" fmla="*/ 628650 w 836089"/>
              <a:gd name="connsiteY17-6810" fmla="*/ 134061 h 1031792"/>
              <a:gd name="connsiteX18-6811" fmla="*/ 692944 w 836089"/>
              <a:gd name="connsiteY18-6812" fmla="*/ 122155 h 1031792"/>
              <a:gd name="connsiteX19-6813" fmla="*/ 721519 w 836089"/>
              <a:gd name="connsiteY19-6814" fmla="*/ 215024 h 1031792"/>
              <a:gd name="connsiteX20-6815" fmla="*/ 697707 w 836089"/>
              <a:gd name="connsiteY20-6816" fmla="*/ 267411 h 1031792"/>
              <a:gd name="connsiteX21-6817" fmla="*/ 785813 w 836089"/>
              <a:gd name="connsiteY21-6818" fmla="*/ 288843 h 1031792"/>
              <a:gd name="connsiteX22-6819" fmla="*/ 809625 w 836089"/>
              <a:gd name="connsiteY22-6820" fmla="*/ 345993 h 1031792"/>
              <a:gd name="connsiteX23-6821" fmla="*/ 814388 w 836089"/>
              <a:gd name="connsiteY23-6822" fmla="*/ 424574 h 1031792"/>
              <a:gd name="connsiteX24-6823" fmla="*/ 835819 w 836089"/>
              <a:gd name="connsiteY24-6824" fmla="*/ 526968 h 1031792"/>
              <a:gd name="connsiteX25-6825" fmla="*/ 785813 w 836089"/>
              <a:gd name="connsiteY25-6826" fmla="*/ 641269 h 1031792"/>
              <a:gd name="connsiteX26-6827" fmla="*/ 661988 w 836089"/>
              <a:gd name="connsiteY26-6828" fmla="*/ 681749 h 1031792"/>
              <a:gd name="connsiteX27-6829" fmla="*/ 597694 w 836089"/>
              <a:gd name="connsiteY27-6830" fmla="*/ 622217 h 1031792"/>
              <a:gd name="connsiteX28-6831" fmla="*/ 507206 w 836089"/>
              <a:gd name="connsiteY28-6832" fmla="*/ 717468 h 1031792"/>
              <a:gd name="connsiteX29-6833" fmla="*/ 483394 w 836089"/>
              <a:gd name="connsiteY29-6834" fmla="*/ 865105 h 1031792"/>
              <a:gd name="connsiteX30-6835" fmla="*/ 559594 w 836089"/>
              <a:gd name="connsiteY30-6836" fmla="*/ 991311 h 1031792"/>
              <a:gd name="connsiteX31-6837" fmla="*/ 340519 w 836089"/>
              <a:gd name="connsiteY31-6838" fmla="*/ 1029411 h 1031792"/>
              <a:gd name="connsiteX32-6839" fmla="*/ 288132 w 836089"/>
              <a:gd name="connsiteY32-6840" fmla="*/ 1031792 h 1031792"/>
              <a:gd name="connsiteX33-6841" fmla="*/ 385763 w 836089"/>
              <a:gd name="connsiteY33-6842" fmla="*/ 817480 h 1031792"/>
              <a:gd name="connsiteX34-6843" fmla="*/ 371475 w 836089"/>
              <a:gd name="connsiteY34-6844" fmla="*/ 705561 h 1031792"/>
              <a:gd name="connsiteX35-6845" fmla="*/ 347663 w 836089"/>
              <a:gd name="connsiteY35-6846" fmla="*/ 743661 h 1031792"/>
              <a:gd name="connsiteX36-6847" fmla="*/ 266700 w 836089"/>
              <a:gd name="connsiteY36-6848" fmla="*/ 729374 h 1031792"/>
              <a:gd name="connsiteX37-6849" fmla="*/ 180975 w 836089"/>
              <a:gd name="connsiteY37-6850" fmla="*/ 776999 h 1031792"/>
              <a:gd name="connsiteX0-6851" fmla="*/ 180975 w 836089"/>
              <a:gd name="connsiteY0-6852" fmla="*/ 776999 h 1031792"/>
              <a:gd name="connsiteX1-6853" fmla="*/ 169070 w 836089"/>
              <a:gd name="connsiteY1-6854" fmla="*/ 731755 h 1031792"/>
              <a:gd name="connsiteX2-6855" fmla="*/ 33338 w 836089"/>
              <a:gd name="connsiteY2-6856" fmla="*/ 653174 h 1031792"/>
              <a:gd name="connsiteX3-6857" fmla="*/ 0 w 836089"/>
              <a:gd name="connsiteY3-6858" fmla="*/ 574593 h 1031792"/>
              <a:gd name="connsiteX4-6859" fmla="*/ 0 w 836089"/>
              <a:gd name="connsiteY4-6860" fmla="*/ 479343 h 1031792"/>
              <a:gd name="connsiteX5-6861" fmla="*/ 4763 w 836089"/>
              <a:gd name="connsiteY5-6862" fmla="*/ 446005 h 1031792"/>
              <a:gd name="connsiteX6-6863" fmla="*/ 21432 w 836089"/>
              <a:gd name="connsiteY6-6864" fmla="*/ 410286 h 1031792"/>
              <a:gd name="connsiteX7-6865" fmla="*/ 54769 w 836089"/>
              <a:gd name="connsiteY7-6866" fmla="*/ 305511 h 1031792"/>
              <a:gd name="connsiteX8-6867" fmla="*/ 130969 w 836089"/>
              <a:gd name="connsiteY8-6868" fmla="*/ 300749 h 1031792"/>
              <a:gd name="connsiteX9-6869" fmla="*/ 145257 w 836089"/>
              <a:gd name="connsiteY9-6870" fmla="*/ 298368 h 1031792"/>
              <a:gd name="connsiteX10-6871" fmla="*/ 121444 w 836089"/>
              <a:gd name="connsiteY10-6872" fmla="*/ 243599 h 1031792"/>
              <a:gd name="connsiteX11-6873" fmla="*/ 142875 w 836089"/>
              <a:gd name="connsiteY11-6874" fmla="*/ 141205 h 1031792"/>
              <a:gd name="connsiteX12-6875" fmla="*/ 223838 w 836089"/>
              <a:gd name="connsiteY12-6876" fmla="*/ 45955 h 1031792"/>
              <a:gd name="connsiteX13-6877" fmla="*/ 359569 w 836089"/>
              <a:gd name="connsiteY13-6878" fmla="*/ 3093 h 1031792"/>
              <a:gd name="connsiteX14-6879" fmla="*/ 469107 w 836089"/>
              <a:gd name="connsiteY14-6880" fmla="*/ 10236 h 1031792"/>
              <a:gd name="connsiteX15-6881" fmla="*/ 547688 w 836089"/>
              <a:gd name="connsiteY15-6882" fmla="*/ 65006 h 1031792"/>
              <a:gd name="connsiteX16-6883" fmla="*/ 628650 w 836089"/>
              <a:gd name="connsiteY16-6884" fmla="*/ 134061 h 1031792"/>
              <a:gd name="connsiteX17-6885" fmla="*/ 692944 w 836089"/>
              <a:gd name="connsiteY17-6886" fmla="*/ 122155 h 1031792"/>
              <a:gd name="connsiteX18-6887" fmla="*/ 721519 w 836089"/>
              <a:gd name="connsiteY18-6888" fmla="*/ 215024 h 1031792"/>
              <a:gd name="connsiteX19-6889" fmla="*/ 697707 w 836089"/>
              <a:gd name="connsiteY19-6890" fmla="*/ 267411 h 1031792"/>
              <a:gd name="connsiteX20-6891" fmla="*/ 785813 w 836089"/>
              <a:gd name="connsiteY20-6892" fmla="*/ 288843 h 1031792"/>
              <a:gd name="connsiteX21-6893" fmla="*/ 809625 w 836089"/>
              <a:gd name="connsiteY21-6894" fmla="*/ 345993 h 1031792"/>
              <a:gd name="connsiteX22-6895" fmla="*/ 814388 w 836089"/>
              <a:gd name="connsiteY22-6896" fmla="*/ 424574 h 1031792"/>
              <a:gd name="connsiteX23-6897" fmla="*/ 835819 w 836089"/>
              <a:gd name="connsiteY23-6898" fmla="*/ 526968 h 1031792"/>
              <a:gd name="connsiteX24-6899" fmla="*/ 785813 w 836089"/>
              <a:gd name="connsiteY24-6900" fmla="*/ 641269 h 1031792"/>
              <a:gd name="connsiteX25-6901" fmla="*/ 661988 w 836089"/>
              <a:gd name="connsiteY25-6902" fmla="*/ 681749 h 1031792"/>
              <a:gd name="connsiteX26-6903" fmla="*/ 597694 w 836089"/>
              <a:gd name="connsiteY26-6904" fmla="*/ 622217 h 1031792"/>
              <a:gd name="connsiteX27-6905" fmla="*/ 507206 w 836089"/>
              <a:gd name="connsiteY27-6906" fmla="*/ 717468 h 1031792"/>
              <a:gd name="connsiteX28-6907" fmla="*/ 483394 w 836089"/>
              <a:gd name="connsiteY28-6908" fmla="*/ 865105 h 1031792"/>
              <a:gd name="connsiteX29-6909" fmla="*/ 559594 w 836089"/>
              <a:gd name="connsiteY29-6910" fmla="*/ 991311 h 1031792"/>
              <a:gd name="connsiteX30-6911" fmla="*/ 340519 w 836089"/>
              <a:gd name="connsiteY30-6912" fmla="*/ 1029411 h 1031792"/>
              <a:gd name="connsiteX31-6913" fmla="*/ 288132 w 836089"/>
              <a:gd name="connsiteY31-6914" fmla="*/ 1031792 h 1031792"/>
              <a:gd name="connsiteX32-6915" fmla="*/ 385763 w 836089"/>
              <a:gd name="connsiteY32-6916" fmla="*/ 817480 h 1031792"/>
              <a:gd name="connsiteX33-6917" fmla="*/ 371475 w 836089"/>
              <a:gd name="connsiteY33-6918" fmla="*/ 705561 h 1031792"/>
              <a:gd name="connsiteX34-6919" fmla="*/ 347663 w 836089"/>
              <a:gd name="connsiteY34-6920" fmla="*/ 743661 h 1031792"/>
              <a:gd name="connsiteX35-6921" fmla="*/ 266700 w 836089"/>
              <a:gd name="connsiteY35-6922" fmla="*/ 729374 h 1031792"/>
              <a:gd name="connsiteX36-6923" fmla="*/ 180975 w 836089"/>
              <a:gd name="connsiteY36-6924" fmla="*/ 776999 h 1031792"/>
              <a:gd name="connsiteX0-6925" fmla="*/ 180975 w 836089"/>
              <a:gd name="connsiteY0-6926" fmla="*/ 776999 h 1031792"/>
              <a:gd name="connsiteX1-6927" fmla="*/ 169070 w 836089"/>
              <a:gd name="connsiteY1-6928" fmla="*/ 731755 h 1031792"/>
              <a:gd name="connsiteX2-6929" fmla="*/ 33338 w 836089"/>
              <a:gd name="connsiteY2-6930" fmla="*/ 653174 h 1031792"/>
              <a:gd name="connsiteX3-6931" fmla="*/ 0 w 836089"/>
              <a:gd name="connsiteY3-6932" fmla="*/ 574593 h 1031792"/>
              <a:gd name="connsiteX4-6933" fmla="*/ 0 w 836089"/>
              <a:gd name="connsiteY4-6934" fmla="*/ 479343 h 1031792"/>
              <a:gd name="connsiteX5-6935" fmla="*/ 4763 w 836089"/>
              <a:gd name="connsiteY5-6936" fmla="*/ 446005 h 1031792"/>
              <a:gd name="connsiteX6-6937" fmla="*/ 21432 w 836089"/>
              <a:gd name="connsiteY6-6938" fmla="*/ 410286 h 1031792"/>
              <a:gd name="connsiteX7-6939" fmla="*/ 54769 w 836089"/>
              <a:gd name="connsiteY7-6940" fmla="*/ 305511 h 1031792"/>
              <a:gd name="connsiteX8-6941" fmla="*/ 130969 w 836089"/>
              <a:gd name="connsiteY8-6942" fmla="*/ 300749 h 1031792"/>
              <a:gd name="connsiteX9-6943" fmla="*/ 145257 w 836089"/>
              <a:gd name="connsiteY9-6944" fmla="*/ 298368 h 1031792"/>
              <a:gd name="connsiteX10-6945" fmla="*/ 121444 w 836089"/>
              <a:gd name="connsiteY10-6946" fmla="*/ 243599 h 1031792"/>
              <a:gd name="connsiteX11-6947" fmla="*/ 142875 w 836089"/>
              <a:gd name="connsiteY11-6948" fmla="*/ 141205 h 1031792"/>
              <a:gd name="connsiteX12-6949" fmla="*/ 223838 w 836089"/>
              <a:gd name="connsiteY12-6950" fmla="*/ 45955 h 1031792"/>
              <a:gd name="connsiteX13-6951" fmla="*/ 359569 w 836089"/>
              <a:gd name="connsiteY13-6952" fmla="*/ 3093 h 1031792"/>
              <a:gd name="connsiteX14-6953" fmla="*/ 469107 w 836089"/>
              <a:gd name="connsiteY14-6954" fmla="*/ 10236 h 1031792"/>
              <a:gd name="connsiteX15-6955" fmla="*/ 547688 w 836089"/>
              <a:gd name="connsiteY15-6956" fmla="*/ 65006 h 1031792"/>
              <a:gd name="connsiteX16-6957" fmla="*/ 628650 w 836089"/>
              <a:gd name="connsiteY16-6958" fmla="*/ 134061 h 1031792"/>
              <a:gd name="connsiteX17-6959" fmla="*/ 692944 w 836089"/>
              <a:gd name="connsiteY17-6960" fmla="*/ 122155 h 1031792"/>
              <a:gd name="connsiteX18-6961" fmla="*/ 721519 w 836089"/>
              <a:gd name="connsiteY18-6962" fmla="*/ 215024 h 1031792"/>
              <a:gd name="connsiteX19-6963" fmla="*/ 697707 w 836089"/>
              <a:gd name="connsiteY19-6964" fmla="*/ 267411 h 1031792"/>
              <a:gd name="connsiteX20-6965" fmla="*/ 785813 w 836089"/>
              <a:gd name="connsiteY20-6966" fmla="*/ 288843 h 1031792"/>
              <a:gd name="connsiteX21-6967" fmla="*/ 809625 w 836089"/>
              <a:gd name="connsiteY21-6968" fmla="*/ 345993 h 1031792"/>
              <a:gd name="connsiteX22-6969" fmla="*/ 814388 w 836089"/>
              <a:gd name="connsiteY22-6970" fmla="*/ 424574 h 1031792"/>
              <a:gd name="connsiteX23-6971" fmla="*/ 835819 w 836089"/>
              <a:gd name="connsiteY23-6972" fmla="*/ 526968 h 1031792"/>
              <a:gd name="connsiteX24-6973" fmla="*/ 785813 w 836089"/>
              <a:gd name="connsiteY24-6974" fmla="*/ 641269 h 1031792"/>
              <a:gd name="connsiteX25-6975" fmla="*/ 661988 w 836089"/>
              <a:gd name="connsiteY25-6976" fmla="*/ 681749 h 1031792"/>
              <a:gd name="connsiteX26-6977" fmla="*/ 597694 w 836089"/>
              <a:gd name="connsiteY26-6978" fmla="*/ 622217 h 1031792"/>
              <a:gd name="connsiteX27-6979" fmla="*/ 507206 w 836089"/>
              <a:gd name="connsiteY27-6980" fmla="*/ 717468 h 1031792"/>
              <a:gd name="connsiteX28-6981" fmla="*/ 483394 w 836089"/>
              <a:gd name="connsiteY28-6982" fmla="*/ 865105 h 1031792"/>
              <a:gd name="connsiteX29-6983" fmla="*/ 559594 w 836089"/>
              <a:gd name="connsiteY29-6984" fmla="*/ 991311 h 1031792"/>
              <a:gd name="connsiteX30-6985" fmla="*/ 340519 w 836089"/>
              <a:gd name="connsiteY30-6986" fmla="*/ 1029411 h 1031792"/>
              <a:gd name="connsiteX31-6987" fmla="*/ 288132 w 836089"/>
              <a:gd name="connsiteY31-6988" fmla="*/ 1031792 h 1031792"/>
              <a:gd name="connsiteX32-6989" fmla="*/ 385763 w 836089"/>
              <a:gd name="connsiteY32-6990" fmla="*/ 817480 h 1031792"/>
              <a:gd name="connsiteX33-6991" fmla="*/ 371475 w 836089"/>
              <a:gd name="connsiteY33-6992" fmla="*/ 705561 h 1031792"/>
              <a:gd name="connsiteX34-6993" fmla="*/ 347663 w 836089"/>
              <a:gd name="connsiteY34-6994" fmla="*/ 743661 h 1031792"/>
              <a:gd name="connsiteX35-6995" fmla="*/ 266700 w 836089"/>
              <a:gd name="connsiteY35-6996" fmla="*/ 729374 h 1031792"/>
              <a:gd name="connsiteX36-6997" fmla="*/ 180975 w 836089"/>
              <a:gd name="connsiteY36-6998" fmla="*/ 776999 h 1031792"/>
              <a:gd name="connsiteX0-6999" fmla="*/ 180975 w 836089"/>
              <a:gd name="connsiteY0-7000" fmla="*/ 776999 h 1031792"/>
              <a:gd name="connsiteX1-7001" fmla="*/ 169070 w 836089"/>
              <a:gd name="connsiteY1-7002" fmla="*/ 731755 h 1031792"/>
              <a:gd name="connsiteX2-7003" fmla="*/ 33338 w 836089"/>
              <a:gd name="connsiteY2-7004" fmla="*/ 653174 h 1031792"/>
              <a:gd name="connsiteX3-7005" fmla="*/ 0 w 836089"/>
              <a:gd name="connsiteY3-7006" fmla="*/ 574593 h 1031792"/>
              <a:gd name="connsiteX4-7007" fmla="*/ 0 w 836089"/>
              <a:gd name="connsiteY4-7008" fmla="*/ 479343 h 1031792"/>
              <a:gd name="connsiteX5-7009" fmla="*/ 4763 w 836089"/>
              <a:gd name="connsiteY5-7010" fmla="*/ 446005 h 1031792"/>
              <a:gd name="connsiteX6-7011" fmla="*/ 21432 w 836089"/>
              <a:gd name="connsiteY6-7012" fmla="*/ 410286 h 1031792"/>
              <a:gd name="connsiteX7-7013" fmla="*/ 54769 w 836089"/>
              <a:gd name="connsiteY7-7014" fmla="*/ 305511 h 1031792"/>
              <a:gd name="connsiteX8-7015" fmla="*/ 130969 w 836089"/>
              <a:gd name="connsiteY8-7016" fmla="*/ 300749 h 1031792"/>
              <a:gd name="connsiteX9-7017" fmla="*/ 145257 w 836089"/>
              <a:gd name="connsiteY9-7018" fmla="*/ 298368 h 1031792"/>
              <a:gd name="connsiteX10-7019" fmla="*/ 121444 w 836089"/>
              <a:gd name="connsiteY10-7020" fmla="*/ 243599 h 1031792"/>
              <a:gd name="connsiteX11-7021" fmla="*/ 142875 w 836089"/>
              <a:gd name="connsiteY11-7022" fmla="*/ 141205 h 1031792"/>
              <a:gd name="connsiteX12-7023" fmla="*/ 223838 w 836089"/>
              <a:gd name="connsiteY12-7024" fmla="*/ 45955 h 1031792"/>
              <a:gd name="connsiteX13-7025" fmla="*/ 359569 w 836089"/>
              <a:gd name="connsiteY13-7026" fmla="*/ 3093 h 1031792"/>
              <a:gd name="connsiteX14-7027" fmla="*/ 469107 w 836089"/>
              <a:gd name="connsiteY14-7028" fmla="*/ 10236 h 1031792"/>
              <a:gd name="connsiteX15-7029" fmla="*/ 547688 w 836089"/>
              <a:gd name="connsiteY15-7030" fmla="*/ 65006 h 1031792"/>
              <a:gd name="connsiteX16-7031" fmla="*/ 628650 w 836089"/>
              <a:gd name="connsiteY16-7032" fmla="*/ 134061 h 1031792"/>
              <a:gd name="connsiteX17-7033" fmla="*/ 692944 w 836089"/>
              <a:gd name="connsiteY17-7034" fmla="*/ 122155 h 1031792"/>
              <a:gd name="connsiteX18-7035" fmla="*/ 721519 w 836089"/>
              <a:gd name="connsiteY18-7036" fmla="*/ 215024 h 1031792"/>
              <a:gd name="connsiteX19-7037" fmla="*/ 697707 w 836089"/>
              <a:gd name="connsiteY19-7038" fmla="*/ 267411 h 1031792"/>
              <a:gd name="connsiteX20-7039" fmla="*/ 785813 w 836089"/>
              <a:gd name="connsiteY20-7040" fmla="*/ 288843 h 1031792"/>
              <a:gd name="connsiteX21-7041" fmla="*/ 809625 w 836089"/>
              <a:gd name="connsiteY21-7042" fmla="*/ 345993 h 1031792"/>
              <a:gd name="connsiteX22-7043" fmla="*/ 814388 w 836089"/>
              <a:gd name="connsiteY22-7044" fmla="*/ 424574 h 1031792"/>
              <a:gd name="connsiteX23-7045" fmla="*/ 835819 w 836089"/>
              <a:gd name="connsiteY23-7046" fmla="*/ 526968 h 1031792"/>
              <a:gd name="connsiteX24-7047" fmla="*/ 785813 w 836089"/>
              <a:gd name="connsiteY24-7048" fmla="*/ 641269 h 1031792"/>
              <a:gd name="connsiteX25-7049" fmla="*/ 661988 w 836089"/>
              <a:gd name="connsiteY25-7050" fmla="*/ 681749 h 1031792"/>
              <a:gd name="connsiteX26-7051" fmla="*/ 597694 w 836089"/>
              <a:gd name="connsiteY26-7052" fmla="*/ 622217 h 1031792"/>
              <a:gd name="connsiteX27-7053" fmla="*/ 507206 w 836089"/>
              <a:gd name="connsiteY27-7054" fmla="*/ 717468 h 1031792"/>
              <a:gd name="connsiteX28-7055" fmla="*/ 483394 w 836089"/>
              <a:gd name="connsiteY28-7056" fmla="*/ 865105 h 1031792"/>
              <a:gd name="connsiteX29-7057" fmla="*/ 559594 w 836089"/>
              <a:gd name="connsiteY29-7058" fmla="*/ 991311 h 1031792"/>
              <a:gd name="connsiteX30-7059" fmla="*/ 340519 w 836089"/>
              <a:gd name="connsiteY30-7060" fmla="*/ 1029411 h 1031792"/>
              <a:gd name="connsiteX31-7061" fmla="*/ 288132 w 836089"/>
              <a:gd name="connsiteY31-7062" fmla="*/ 1031792 h 1031792"/>
              <a:gd name="connsiteX32-7063" fmla="*/ 385763 w 836089"/>
              <a:gd name="connsiteY32-7064" fmla="*/ 817480 h 1031792"/>
              <a:gd name="connsiteX33-7065" fmla="*/ 371475 w 836089"/>
              <a:gd name="connsiteY33-7066" fmla="*/ 705561 h 1031792"/>
              <a:gd name="connsiteX34-7067" fmla="*/ 347663 w 836089"/>
              <a:gd name="connsiteY34-7068" fmla="*/ 743661 h 1031792"/>
              <a:gd name="connsiteX35-7069" fmla="*/ 266700 w 836089"/>
              <a:gd name="connsiteY35-7070" fmla="*/ 729374 h 1031792"/>
              <a:gd name="connsiteX36-7071" fmla="*/ 180975 w 836089"/>
              <a:gd name="connsiteY36-7072" fmla="*/ 776999 h 1031792"/>
              <a:gd name="connsiteX0-7073" fmla="*/ 180975 w 836089"/>
              <a:gd name="connsiteY0-7074" fmla="*/ 776999 h 1031792"/>
              <a:gd name="connsiteX1-7075" fmla="*/ 169070 w 836089"/>
              <a:gd name="connsiteY1-7076" fmla="*/ 731755 h 1031792"/>
              <a:gd name="connsiteX2-7077" fmla="*/ 33338 w 836089"/>
              <a:gd name="connsiteY2-7078" fmla="*/ 653174 h 1031792"/>
              <a:gd name="connsiteX3-7079" fmla="*/ 0 w 836089"/>
              <a:gd name="connsiteY3-7080" fmla="*/ 574593 h 1031792"/>
              <a:gd name="connsiteX4-7081" fmla="*/ 0 w 836089"/>
              <a:gd name="connsiteY4-7082" fmla="*/ 479343 h 1031792"/>
              <a:gd name="connsiteX5-7083" fmla="*/ 4763 w 836089"/>
              <a:gd name="connsiteY5-7084" fmla="*/ 446005 h 1031792"/>
              <a:gd name="connsiteX6-7085" fmla="*/ 21432 w 836089"/>
              <a:gd name="connsiteY6-7086" fmla="*/ 410286 h 1031792"/>
              <a:gd name="connsiteX7-7087" fmla="*/ 54769 w 836089"/>
              <a:gd name="connsiteY7-7088" fmla="*/ 305511 h 1031792"/>
              <a:gd name="connsiteX8-7089" fmla="*/ 130969 w 836089"/>
              <a:gd name="connsiteY8-7090" fmla="*/ 300749 h 1031792"/>
              <a:gd name="connsiteX9-7091" fmla="*/ 145257 w 836089"/>
              <a:gd name="connsiteY9-7092" fmla="*/ 298368 h 1031792"/>
              <a:gd name="connsiteX10-7093" fmla="*/ 121444 w 836089"/>
              <a:gd name="connsiteY10-7094" fmla="*/ 243599 h 1031792"/>
              <a:gd name="connsiteX11-7095" fmla="*/ 142875 w 836089"/>
              <a:gd name="connsiteY11-7096" fmla="*/ 141205 h 1031792"/>
              <a:gd name="connsiteX12-7097" fmla="*/ 223838 w 836089"/>
              <a:gd name="connsiteY12-7098" fmla="*/ 45955 h 1031792"/>
              <a:gd name="connsiteX13-7099" fmla="*/ 359569 w 836089"/>
              <a:gd name="connsiteY13-7100" fmla="*/ 3093 h 1031792"/>
              <a:gd name="connsiteX14-7101" fmla="*/ 469107 w 836089"/>
              <a:gd name="connsiteY14-7102" fmla="*/ 10236 h 1031792"/>
              <a:gd name="connsiteX15-7103" fmla="*/ 547688 w 836089"/>
              <a:gd name="connsiteY15-7104" fmla="*/ 65006 h 1031792"/>
              <a:gd name="connsiteX16-7105" fmla="*/ 628650 w 836089"/>
              <a:gd name="connsiteY16-7106" fmla="*/ 134061 h 1031792"/>
              <a:gd name="connsiteX17-7107" fmla="*/ 692944 w 836089"/>
              <a:gd name="connsiteY17-7108" fmla="*/ 122155 h 1031792"/>
              <a:gd name="connsiteX18-7109" fmla="*/ 721519 w 836089"/>
              <a:gd name="connsiteY18-7110" fmla="*/ 215024 h 1031792"/>
              <a:gd name="connsiteX19-7111" fmla="*/ 697707 w 836089"/>
              <a:gd name="connsiteY19-7112" fmla="*/ 267411 h 1031792"/>
              <a:gd name="connsiteX20-7113" fmla="*/ 785813 w 836089"/>
              <a:gd name="connsiteY20-7114" fmla="*/ 288843 h 1031792"/>
              <a:gd name="connsiteX21-7115" fmla="*/ 809625 w 836089"/>
              <a:gd name="connsiteY21-7116" fmla="*/ 345993 h 1031792"/>
              <a:gd name="connsiteX22-7117" fmla="*/ 814388 w 836089"/>
              <a:gd name="connsiteY22-7118" fmla="*/ 424574 h 1031792"/>
              <a:gd name="connsiteX23-7119" fmla="*/ 835819 w 836089"/>
              <a:gd name="connsiteY23-7120" fmla="*/ 526968 h 1031792"/>
              <a:gd name="connsiteX24-7121" fmla="*/ 785813 w 836089"/>
              <a:gd name="connsiteY24-7122" fmla="*/ 641269 h 1031792"/>
              <a:gd name="connsiteX25-7123" fmla="*/ 661988 w 836089"/>
              <a:gd name="connsiteY25-7124" fmla="*/ 681749 h 1031792"/>
              <a:gd name="connsiteX26-7125" fmla="*/ 597694 w 836089"/>
              <a:gd name="connsiteY26-7126" fmla="*/ 622217 h 1031792"/>
              <a:gd name="connsiteX27-7127" fmla="*/ 507206 w 836089"/>
              <a:gd name="connsiteY27-7128" fmla="*/ 717468 h 1031792"/>
              <a:gd name="connsiteX28-7129" fmla="*/ 483394 w 836089"/>
              <a:gd name="connsiteY28-7130" fmla="*/ 865105 h 1031792"/>
              <a:gd name="connsiteX29-7131" fmla="*/ 559594 w 836089"/>
              <a:gd name="connsiteY29-7132" fmla="*/ 991311 h 1031792"/>
              <a:gd name="connsiteX30-7133" fmla="*/ 340519 w 836089"/>
              <a:gd name="connsiteY30-7134" fmla="*/ 1029411 h 1031792"/>
              <a:gd name="connsiteX31-7135" fmla="*/ 288132 w 836089"/>
              <a:gd name="connsiteY31-7136" fmla="*/ 1031792 h 1031792"/>
              <a:gd name="connsiteX32-7137" fmla="*/ 385763 w 836089"/>
              <a:gd name="connsiteY32-7138" fmla="*/ 817480 h 1031792"/>
              <a:gd name="connsiteX33-7139" fmla="*/ 371475 w 836089"/>
              <a:gd name="connsiteY33-7140" fmla="*/ 705561 h 1031792"/>
              <a:gd name="connsiteX34-7141" fmla="*/ 347663 w 836089"/>
              <a:gd name="connsiteY34-7142" fmla="*/ 743661 h 1031792"/>
              <a:gd name="connsiteX35-7143" fmla="*/ 266700 w 836089"/>
              <a:gd name="connsiteY35-7144" fmla="*/ 729374 h 1031792"/>
              <a:gd name="connsiteX36-7145" fmla="*/ 180975 w 836089"/>
              <a:gd name="connsiteY36-7146" fmla="*/ 776999 h 1031792"/>
              <a:gd name="connsiteX0-7147" fmla="*/ 180975 w 836089"/>
              <a:gd name="connsiteY0-7148" fmla="*/ 776999 h 1031792"/>
              <a:gd name="connsiteX1-7149" fmla="*/ 169070 w 836089"/>
              <a:gd name="connsiteY1-7150" fmla="*/ 731755 h 1031792"/>
              <a:gd name="connsiteX2-7151" fmla="*/ 33338 w 836089"/>
              <a:gd name="connsiteY2-7152" fmla="*/ 653174 h 1031792"/>
              <a:gd name="connsiteX3-7153" fmla="*/ 0 w 836089"/>
              <a:gd name="connsiteY3-7154" fmla="*/ 574593 h 1031792"/>
              <a:gd name="connsiteX4-7155" fmla="*/ 0 w 836089"/>
              <a:gd name="connsiteY4-7156" fmla="*/ 479343 h 1031792"/>
              <a:gd name="connsiteX5-7157" fmla="*/ 4763 w 836089"/>
              <a:gd name="connsiteY5-7158" fmla="*/ 446005 h 1031792"/>
              <a:gd name="connsiteX6-7159" fmla="*/ 21432 w 836089"/>
              <a:gd name="connsiteY6-7160" fmla="*/ 410286 h 1031792"/>
              <a:gd name="connsiteX7-7161" fmla="*/ 54769 w 836089"/>
              <a:gd name="connsiteY7-7162" fmla="*/ 305511 h 1031792"/>
              <a:gd name="connsiteX8-7163" fmla="*/ 145257 w 836089"/>
              <a:gd name="connsiteY8-7164" fmla="*/ 298368 h 1031792"/>
              <a:gd name="connsiteX9-7165" fmla="*/ 121444 w 836089"/>
              <a:gd name="connsiteY9-7166" fmla="*/ 243599 h 1031792"/>
              <a:gd name="connsiteX10-7167" fmla="*/ 142875 w 836089"/>
              <a:gd name="connsiteY10-7168" fmla="*/ 141205 h 1031792"/>
              <a:gd name="connsiteX11-7169" fmla="*/ 223838 w 836089"/>
              <a:gd name="connsiteY11-7170" fmla="*/ 45955 h 1031792"/>
              <a:gd name="connsiteX12-7171" fmla="*/ 359569 w 836089"/>
              <a:gd name="connsiteY12-7172" fmla="*/ 3093 h 1031792"/>
              <a:gd name="connsiteX13-7173" fmla="*/ 469107 w 836089"/>
              <a:gd name="connsiteY13-7174" fmla="*/ 10236 h 1031792"/>
              <a:gd name="connsiteX14-7175" fmla="*/ 547688 w 836089"/>
              <a:gd name="connsiteY14-7176" fmla="*/ 65006 h 1031792"/>
              <a:gd name="connsiteX15-7177" fmla="*/ 628650 w 836089"/>
              <a:gd name="connsiteY15-7178" fmla="*/ 134061 h 1031792"/>
              <a:gd name="connsiteX16-7179" fmla="*/ 692944 w 836089"/>
              <a:gd name="connsiteY16-7180" fmla="*/ 122155 h 1031792"/>
              <a:gd name="connsiteX17-7181" fmla="*/ 721519 w 836089"/>
              <a:gd name="connsiteY17-7182" fmla="*/ 215024 h 1031792"/>
              <a:gd name="connsiteX18-7183" fmla="*/ 697707 w 836089"/>
              <a:gd name="connsiteY18-7184" fmla="*/ 267411 h 1031792"/>
              <a:gd name="connsiteX19-7185" fmla="*/ 785813 w 836089"/>
              <a:gd name="connsiteY19-7186" fmla="*/ 288843 h 1031792"/>
              <a:gd name="connsiteX20-7187" fmla="*/ 809625 w 836089"/>
              <a:gd name="connsiteY20-7188" fmla="*/ 345993 h 1031792"/>
              <a:gd name="connsiteX21-7189" fmla="*/ 814388 w 836089"/>
              <a:gd name="connsiteY21-7190" fmla="*/ 424574 h 1031792"/>
              <a:gd name="connsiteX22-7191" fmla="*/ 835819 w 836089"/>
              <a:gd name="connsiteY22-7192" fmla="*/ 526968 h 1031792"/>
              <a:gd name="connsiteX23-7193" fmla="*/ 785813 w 836089"/>
              <a:gd name="connsiteY23-7194" fmla="*/ 641269 h 1031792"/>
              <a:gd name="connsiteX24-7195" fmla="*/ 661988 w 836089"/>
              <a:gd name="connsiteY24-7196" fmla="*/ 681749 h 1031792"/>
              <a:gd name="connsiteX25-7197" fmla="*/ 597694 w 836089"/>
              <a:gd name="connsiteY25-7198" fmla="*/ 622217 h 1031792"/>
              <a:gd name="connsiteX26-7199" fmla="*/ 507206 w 836089"/>
              <a:gd name="connsiteY26-7200" fmla="*/ 717468 h 1031792"/>
              <a:gd name="connsiteX27-7201" fmla="*/ 483394 w 836089"/>
              <a:gd name="connsiteY27-7202" fmla="*/ 865105 h 1031792"/>
              <a:gd name="connsiteX28-7203" fmla="*/ 559594 w 836089"/>
              <a:gd name="connsiteY28-7204" fmla="*/ 991311 h 1031792"/>
              <a:gd name="connsiteX29-7205" fmla="*/ 340519 w 836089"/>
              <a:gd name="connsiteY29-7206" fmla="*/ 1029411 h 1031792"/>
              <a:gd name="connsiteX30-7207" fmla="*/ 288132 w 836089"/>
              <a:gd name="connsiteY30-7208" fmla="*/ 1031792 h 1031792"/>
              <a:gd name="connsiteX31-7209" fmla="*/ 385763 w 836089"/>
              <a:gd name="connsiteY31-7210" fmla="*/ 817480 h 1031792"/>
              <a:gd name="connsiteX32-7211" fmla="*/ 371475 w 836089"/>
              <a:gd name="connsiteY32-7212" fmla="*/ 705561 h 1031792"/>
              <a:gd name="connsiteX33-7213" fmla="*/ 347663 w 836089"/>
              <a:gd name="connsiteY33-7214" fmla="*/ 743661 h 1031792"/>
              <a:gd name="connsiteX34-7215" fmla="*/ 266700 w 836089"/>
              <a:gd name="connsiteY34-7216" fmla="*/ 729374 h 1031792"/>
              <a:gd name="connsiteX35-7217" fmla="*/ 180975 w 836089"/>
              <a:gd name="connsiteY35-7218" fmla="*/ 776999 h 1031792"/>
              <a:gd name="connsiteX0-7219" fmla="*/ 180975 w 836089"/>
              <a:gd name="connsiteY0-7220" fmla="*/ 776999 h 1036854"/>
              <a:gd name="connsiteX1-7221" fmla="*/ 169070 w 836089"/>
              <a:gd name="connsiteY1-7222" fmla="*/ 731755 h 1036854"/>
              <a:gd name="connsiteX2-7223" fmla="*/ 33338 w 836089"/>
              <a:gd name="connsiteY2-7224" fmla="*/ 653174 h 1036854"/>
              <a:gd name="connsiteX3-7225" fmla="*/ 0 w 836089"/>
              <a:gd name="connsiteY3-7226" fmla="*/ 574593 h 1036854"/>
              <a:gd name="connsiteX4-7227" fmla="*/ 0 w 836089"/>
              <a:gd name="connsiteY4-7228" fmla="*/ 479343 h 1036854"/>
              <a:gd name="connsiteX5-7229" fmla="*/ 4763 w 836089"/>
              <a:gd name="connsiteY5-7230" fmla="*/ 446005 h 1036854"/>
              <a:gd name="connsiteX6-7231" fmla="*/ 21432 w 836089"/>
              <a:gd name="connsiteY6-7232" fmla="*/ 410286 h 1036854"/>
              <a:gd name="connsiteX7-7233" fmla="*/ 54769 w 836089"/>
              <a:gd name="connsiteY7-7234" fmla="*/ 305511 h 1036854"/>
              <a:gd name="connsiteX8-7235" fmla="*/ 145257 w 836089"/>
              <a:gd name="connsiteY8-7236" fmla="*/ 298368 h 1036854"/>
              <a:gd name="connsiteX9-7237" fmla="*/ 121444 w 836089"/>
              <a:gd name="connsiteY9-7238" fmla="*/ 243599 h 1036854"/>
              <a:gd name="connsiteX10-7239" fmla="*/ 142875 w 836089"/>
              <a:gd name="connsiteY10-7240" fmla="*/ 141205 h 1036854"/>
              <a:gd name="connsiteX11-7241" fmla="*/ 223838 w 836089"/>
              <a:gd name="connsiteY11-7242" fmla="*/ 45955 h 1036854"/>
              <a:gd name="connsiteX12-7243" fmla="*/ 359569 w 836089"/>
              <a:gd name="connsiteY12-7244" fmla="*/ 3093 h 1036854"/>
              <a:gd name="connsiteX13-7245" fmla="*/ 469107 w 836089"/>
              <a:gd name="connsiteY13-7246" fmla="*/ 10236 h 1036854"/>
              <a:gd name="connsiteX14-7247" fmla="*/ 547688 w 836089"/>
              <a:gd name="connsiteY14-7248" fmla="*/ 65006 h 1036854"/>
              <a:gd name="connsiteX15-7249" fmla="*/ 628650 w 836089"/>
              <a:gd name="connsiteY15-7250" fmla="*/ 134061 h 1036854"/>
              <a:gd name="connsiteX16-7251" fmla="*/ 692944 w 836089"/>
              <a:gd name="connsiteY16-7252" fmla="*/ 122155 h 1036854"/>
              <a:gd name="connsiteX17-7253" fmla="*/ 721519 w 836089"/>
              <a:gd name="connsiteY17-7254" fmla="*/ 215024 h 1036854"/>
              <a:gd name="connsiteX18-7255" fmla="*/ 697707 w 836089"/>
              <a:gd name="connsiteY18-7256" fmla="*/ 267411 h 1036854"/>
              <a:gd name="connsiteX19-7257" fmla="*/ 785813 w 836089"/>
              <a:gd name="connsiteY19-7258" fmla="*/ 288843 h 1036854"/>
              <a:gd name="connsiteX20-7259" fmla="*/ 809625 w 836089"/>
              <a:gd name="connsiteY20-7260" fmla="*/ 345993 h 1036854"/>
              <a:gd name="connsiteX21-7261" fmla="*/ 814388 w 836089"/>
              <a:gd name="connsiteY21-7262" fmla="*/ 424574 h 1036854"/>
              <a:gd name="connsiteX22-7263" fmla="*/ 835819 w 836089"/>
              <a:gd name="connsiteY22-7264" fmla="*/ 526968 h 1036854"/>
              <a:gd name="connsiteX23-7265" fmla="*/ 785813 w 836089"/>
              <a:gd name="connsiteY23-7266" fmla="*/ 641269 h 1036854"/>
              <a:gd name="connsiteX24-7267" fmla="*/ 661988 w 836089"/>
              <a:gd name="connsiteY24-7268" fmla="*/ 681749 h 1036854"/>
              <a:gd name="connsiteX25-7269" fmla="*/ 597694 w 836089"/>
              <a:gd name="connsiteY25-7270" fmla="*/ 622217 h 1036854"/>
              <a:gd name="connsiteX26-7271" fmla="*/ 507206 w 836089"/>
              <a:gd name="connsiteY26-7272" fmla="*/ 717468 h 1036854"/>
              <a:gd name="connsiteX27-7273" fmla="*/ 483394 w 836089"/>
              <a:gd name="connsiteY27-7274" fmla="*/ 865105 h 1036854"/>
              <a:gd name="connsiteX28-7275" fmla="*/ 585787 w 836089"/>
              <a:gd name="connsiteY28-7276" fmla="*/ 1017505 h 1036854"/>
              <a:gd name="connsiteX29-7277" fmla="*/ 340519 w 836089"/>
              <a:gd name="connsiteY29-7278" fmla="*/ 1029411 h 1036854"/>
              <a:gd name="connsiteX30-7279" fmla="*/ 288132 w 836089"/>
              <a:gd name="connsiteY30-7280" fmla="*/ 1031792 h 1036854"/>
              <a:gd name="connsiteX31-7281" fmla="*/ 385763 w 836089"/>
              <a:gd name="connsiteY31-7282" fmla="*/ 817480 h 1036854"/>
              <a:gd name="connsiteX32-7283" fmla="*/ 371475 w 836089"/>
              <a:gd name="connsiteY32-7284" fmla="*/ 705561 h 1036854"/>
              <a:gd name="connsiteX33-7285" fmla="*/ 347663 w 836089"/>
              <a:gd name="connsiteY33-7286" fmla="*/ 743661 h 1036854"/>
              <a:gd name="connsiteX34-7287" fmla="*/ 266700 w 836089"/>
              <a:gd name="connsiteY34-7288" fmla="*/ 729374 h 1036854"/>
              <a:gd name="connsiteX35-7289" fmla="*/ 180975 w 836089"/>
              <a:gd name="connsiteY35-7290" fmla="*/ 776999 h 10368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836089" h="1036854">
                <a:moveTo>
                  <a:pt x="180975" y="776999"/>
                </a:moveTo>
                <a:lnTo>
                  <a:pt x="169070" y="731755"/>
                </a:lnTo>
                <a:cubicBezTo>
                  <a:pt x="123826" y="707943"/>
                  <a:pt x="64294" y="684130"/>
                  <a:pt x="33338" y="653174"/>
                </a:cubicBezTo>
                <a:lnTo>
                  <a:pt x="0" y="574593"/>
                </a:lnTo>
                <a:lnTo>
                  <a:pt x="0" y="479343"/>
                </a:lnTo>
                <a:lnTo>
                  <a:pt x="4763" y="446005"/>
                </a:lnTo>
                <a:lnTo>
                  <a:pt x="21432" y="410286"/>
                </a:lnTo>
                <a:cubicBezTo>
                  <a:pt x="-7937" y="358692"/>
                  <a:pt x="15082" y="323768"/>
                  <a:pt x="54769" y="305511"/>
                </a:cubicBezTo>
                <a:lnTo>
                  <a:pt x="145257" y="298368"/>
                </a:lnTo>
                <a:lnTo>
                  <a:pt x="121444" y="243599"/>
                </a:lnTo>
                <a:lnTo>
                  <a:pt x="142875" y="141205"/>
                </a:lnTo>
                <a:lnTo>
                  <a:pt x="223838" y="45955"/>
                </a:lnTo>
                <a:cubicBezTo>
                  <a:pt x="259954" y="23333"/>
                  <a:pt x="318691" y="9046"/>
                  <a:pt x="359569" y="3093"/>
                </a:cubicBezTo>
                <a:cubicBezTo>
                  <a:pt x="400447" y="-2860"/>
                  <a:pt x="437754" y="-83"/>
                  <a:pt x="469107" y="10236"/>
                </a:cubicBezTo>
                <a:cubicBezTo>
                  <a:pt x="500460" y="20555"/>
                  <a:pt x="521098" y="44369"/>
                  <a:pt x="547688" y="65006"/>
                </a:cubicBezTo>
                <a:cubicBezTo>
                  <a:pt x="574278" y="85643"/>
                  <a:pt x="604374" y="124707"/>
                  <a:pt x="628650" y="134061"/>
                </a:cubicBezTo>
                <a:cubicBezTo>
                  <a:pt x="671909" y="150730"/>
                  <a:pt x="677466" y="108661"/>
                  <a:pt x="692944" y="122155"/>
                </a:cubicBezTo>
                <a:cubicBezTo>
                  <a:pt x="708422" y="135649"/>
                  <a:pt x="719138" y="191211"/>
                  <a:pt x="721519" y="215024"/>
                </a:cubicBezTo>
                <a:lnTo>
                  <a:pt x="697707" y="267411"/>
                </a:lnTo>
                <a:lnTo>
                  <a:pt x="785813" y="288843"/>
                </a:lnTo>
                <a:cubicBezTo>
                  <a:pt x="817563" y="300749"/>
                  <a:pt x="811213" y="322180"/>
                  <a:pt x="809625" y="345993"/>
                </a:cubicBezTo>
                <a:cubicBezTo>
                  <a:pt x="827882" y="369806"/>
                  <a:pt x="834231" y="388855"/>
                  <a:pt x="814388" y="424574"/>
                </a:cubicBezTo>
                <a:cubicBezTo>
                  <a:pt x="798512" y="473788"/>
                  <a:pt x="839788" y="484899"/>
                  <a:pt x="835819" y="526968"/>
                </a:cubicBezTo>
                <a:cubicBezTo>
                  <a:pt x="822325" y="566656"/>
                  <a:pt x="807641" y="610710"/>
                  <a:pt x="785813" y="641269"/>
                </a:cubicBezTo>
                <a:cubicBezTo>
                  <a:pt x="763985" y="671828"/>
                  <a:pt x="705644" y="698418"/>
                  <a:pt x="661988" y="681749"/>
                </a:cubicBezTo>
                <a:cubicBezTo>
                  <a:pt x="640557" y="661905"/>
                  <a:pt x="597693" y="649205"/>
                  <a:pt x="597694" y="622217"/>
                </a:cubicBezTo>
                <a:cubicBezTo>
                  <a:pt x="569913" y="653967"/>
                  <a:pt x="556418" y="683337"/>
                  <a:pt x="507206" y="717468"/>
                </a:cubicBezTo>
                <a:cubicBezTo>
                  <a:pt x="490538" y="755569"/>
                  <a:pt x="474663" y="819465"/>
                  <a:pt x="483394" y="865105"/>
                </a:cubicBezTo>
                <a:cubicBezTo>
                  <a:pt x="480219" y="916699"/>
                  <a:pt x="534193" y="994486"/>
                  <a:pt x="585787" y="1017505"/>
                </a:cubicBezTo>
                <a:cubicBezTo>
                  <a:pt x="519906" y="1046874"/>
                  <a:pt x="465931" y="1035761"/>
                  <a:pt x="340519" y="1029411"/>
                </a:cubicBezTo>
                <a:lnTo>
                  <a:pt x="288132" y="1031792"/>
                </a:lnTo>
                <a:cubicBezTo>
                  <a:pt x="376636" y="991708"/>
                  <a:pt x="385763" y="871455"/>
                  <a:pt x="385763" y="817480"/>
                </a:cubicBezTo>
                <a:cubicBezTo>
                  <a:pt x="394890" y="758345"/>
                  <a:pt x="377825" y="717864"/>
                  <a:pt x="371475" y="705561"/>
                </a:cubicBezTo>
                <a:lnTo>
                  <a:pt x="347663" y="743661"/>
                </a:lnTo>
                <a:cubicBezTo>
                  <a:pt x="332581" y="715087"/>
                  <a:pt x="293688" y="719848"/>
                  <a:pt x="266700" y="729374"/>
                </a:cubicBezTo>
                <a:cubicBezTo>
                  <a:pt x="228600" y="742867"/>
                  <a:pt x="209550" y="761124"/>
                  <a:pt x="180975" y="776999"/>
                </a:cubicBezTo>
                <a:close/>
              </a:path>
            </a:pathLst>
          </a:custGeom>
          <a:solidFill>
            <a:srgbClr val="00B050"/>
          </a:solidFill>
        </p:spPr>
        <p:txBody>
          <a:bodyPr lIns="0" tIns="0" rIns="0" bIns="540000" anchor="ctr">
            <a:normAutofit/>
          </a:bodyPr>
          <a:lstStyle/>
          <a:p>
            <a:pPr algn="ctr" eaLnBrk="1" fontAlgn="auto" hangingPunct="1">
              <a:spcBef>
                <a:spcPts val="0"/>
              </a:spcBef>
              <a:spcAft>
                <a:spcPts val="0"/>
              </a:spcAft>
              <a:defRPr/>
            </a:pPr>
            <a:r>
              <a:rPr lang="zh-CN" altLang="en-US" sz="3200" b="1" dirty="0" smtClean="0">
                <a:solidFill>
                  <a:srgbClr val="FFFFFF"/>
                </a:solidFill>
                <a:latin typeface="+mn-ea"/>
                <a:ea typeface="+mn-ea"/>
              </a:rPr>
              <a:t>使命型</a:t>
            </a:r>
            <a:endParaRPr lang="en-US" altLang="zh-CN" sz="3200" b="1" dirty="0" smtClean="0">
              <a:solidFill>
                <a:srgbClr val="FFFFFF"/>
              </a:solidFill>
              <a:latin typeface="+mn-ea"/>
              <a:ea typeface="+mn-ea"/>
            </a:endParaRPr>
          </a:p>
          <a:p>
            <a:pPr algn="ctr" eaLnBrk="1" fontAlgn="auto" hangingPunct="1">
              <a:spcBef>
                <a:spcPts val="0"/>
              </a:spcBef>
              <a:spcAft>
                <a:spcPts val="0"/>
              </a:spcAft>
              <a:defRPr/>
            </a:pPr>
            <a:r>
              <a:rPr lang="zh-CN" altLang="en-US" sz="3200" b="1" dirty="0" smtClean="0">
                <a:solidFill>
                  <a:srgbClr val="FFFFFF"/>
                </a:solidFill>
                <a:latin typeface="+mn-ea"/>
                <a:ea typeface="+mn-ea"/>
              </a:rPr>
              <a:t>政党</a:t>
            </a:r>
            <a:endParaRPr lang="en-US" altLang="zh-CN" sz="3200" b="1" dirty="0">
              <a:solidFill>
                <a:srgbClr val="FFFFFF"/>
              </a:solidFill>
              <a:latin typeface="+mn-ea"/>
              <a:ea typeface="+mn-ea"/>
            </a:endParaRPr>
          </a:p>
        </p:txBody>
      </p:sp>
      <p:sp>
        <p:nvSpPr>
          <p:cNvPr id="11" name="MH_SubTitle_2"/>
          <p:cNvSpPr/>
          <p:nvPr>
            <p:custDataLst>
              <p:tags r:id="rId2"/>
            </p:custDataLst>
          </p:nvPr>
        </p:nvSpPr>
        <p:spPr>
          <a:xfrm>
            <a:off x="1849909" y="2592108"/>
            <a:ext cx="1484091" cy="581057"/>
          </a:xfrm>
          <a:prstGeom prst="rect">
            <a:avLst/>
          </a:prstGeom>
        </p:spPr>
        <p:txBody>
          <a:bodyPr wrap="square">
            <a:spAutoFit/>
          </a:bodyPr>
          <a:lstStyle/>
          <a:p>
            <a:pPr algn="r" eaLnBrk="1" hangingPunct="1">
              <a:lnSpc>
                <a:spcPct val="150000"/>
              </a:lnSpc>
            </a:pPr>
            <a:r>
              <a:rPr lang="zh-CN" altLang="en-US" sz="2400" b="1" dirty="0" smtClean="0">
                <a:solidFill>
                  <a:srgbClr val="FF0000"/>
                </a:solidFill>
                <a:latin typeface="+mn-ea"/>
                <a:ea typeface="+mn-ea"/>
              </a:rPr>
              <a:t>思想统一</a:t>
            </a:r>
            <a:endParaRPr lang="en-US" altLang="zh-CN" sz="2400" b="1" dirty="0">
              <a:solidFill>
                <a:srgbClr val="FF0000"/>
              </a:solidFill>
              <a:latin typeface="+mn-ea"/>
              <a:ea typeface="+mn-ea"/>
            </a:endParaRPr>
          </a:p>
        </p:txBody>
      </p:sp>
      <p:cxnSp>
        <p:nvCxnSpPr>
          <p:cNvPr id="12" name="肘形连接符 11"/>
          <p:cNvCxnSpPr/>
          <p:nvPr/>
        </p:nvCxnSpPr>
        <p:spPr bwMode="auto">
          <a:xfrm flipV="1">
            <a:off x="5870425" y="2970732"/>
            <a:ext cx="2100164" cy="310198"/>
          </a:xfrm>
          <a:prstGeom prst="bentConnector3">
            <a:avLst/>
          </a:prstGeom>
          <a:solidFill>
            <a:schemeClr val="accent1"/>
          </a:solidFill>
          <a:ln w="9525" cap="flat" cmpd="sng" algn="ctr">
            <a:solidFill>
              <a:schemeClr val="bg1">
                <a:lumMod val="75000"/>
              </a:schemeClr>
            </a:solidFill>
            <a:prstDash val="solid"/>
            <a:round/>
            <a:headEnd type="oval"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肘形连接符 12"/>
          <p:cNvCxnSpPr>
            <a:stCxn id="11" idx="3"/>
          </p:cNvCxnSpPr>
          <p:nvPr/>
        </p:nvCxnSpPr>
        <p:spPr bwMode="auto">
          <a:xfrm>
            <a:off x="3334000" y="2882637"/>
            <a:ext cx="2026176" cy="257006"/>
          </a:xfrm>
          <a:prstGeom prst="bentConnector3">
            <a:avLst>
              <a:gd name="adj1" fmla="val 50000"/>
            </a:avLst>
          </a:prstGeom>
          <a:solidFill>
            <a:schemeClr val="accent1"/>
          </a:solidFill>
          <a:ln w="9525" cap="flat" cmpd="sng" algn="ctr">
            <a:solidFill>
              <a:schemeClr val="bg1">
                <a:lumMod val="75000"/>
              </a:schemeClr>
            </a:solidFill>
            <a:prstDash val="solid"/>
            <a:round/>
            <a:headEnd type="none"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MH_SubTitle_2"/>
          <p:cNvSpPr/>
          <p:nvPr>
            <p:custDataLst>
              <p:tags r:id="rId3"/>
            </p:custDataLst>
          </p:nvPr>
        </p:nvSpPr>
        <p:spPr>
          <a:xfrm>
            <a:off x="7970367" y="2647566"/>
            <a:ext cx="1584398" cy="581057"/>
          </a:xfrm>
          <a:prstGeom prst="rect">
            <a:avLst/>
          </a:prstGeom>
        </p:spPr>
        <p:txBody>
          <a:bodyPr wrap="square">
            <a:spAutoFit/>
          </a:bodyPr>
          <a:lstStyle/>
          <a:p>
            <a:pPr eaLnBrk="1" hangingPunct="1">
              <a:lnSpc>
                <a:spcPct val="150000"/>
              </a:lnSpc>
            </a:pPr>
            <a:r>
              <a:rPr lang="zh-CN" altLang="en-US" sz="2400" b="1" dirty="0" smtClean="0">
                <a:solidFill>
                  <a:srgbClr val="FF0000"/>
                </a:solidFill>
                <a:latin typeface="+mn-ea"/>
                <a:ea typeface="+mn-ea"/>
              </a:rPr>
              <a:t>行动一致</a:t>
            </a:r>
            <a:endParaRPr lang="en-US" altLang="zh-CN" sz="2400" b="1" dirty="0">
              <a:solidFill>
                <a:srgbClr val="FF0000"/>
              </a:solidFill>
              <a:latin typeface="+mn-ea"/>
              <a:ea typeface="+mn-ea"/>
            </a:endParaRPr>
          </a:p>
        </p:txBody>
      </p:sp>
      <p:sp>
        <p:nvSpPr>
          <p:cNvPr id="15" name="矩形 14"/>
          <p:cNvSpPr/>
          <p:nvPr/>
        </p:nvSpPr>
        <p:spPr>
          <a:xfrm>
            <a:off x="574153" y="3208853"/>
            <a:ext cx="3712096" cy="400110"/>
          </a:xfrm>
          <a:prstGeom prst="rect">
            <a:avLst/>
          </a:prstGeom>
        </p:spPr>
        <p:txBody>
          <a:bodyPr wrap="square">
            <a:spAutoFit/>
          </a:bodyPr>
          <a:lstStyle/>
          <a:p>
            <a:pPr algn="r"/>
            <a:r>
              <a:rPr lang="zh-CN" altLang="en-US" sz="2000" b="1" spc="300" dirty="0">
                <a:solidFill>
                  <a:schemeClr val="bg1">
                    <a:lumMod val="75000"/>
                  </a:schemeClr>
                </a:solidFill>
                <a:latin typeface="汉仪文黑-35W" panose="00020600040101010101" pitchFamily="18" charset="-122"/>
                <a:ea typeface="汉仪文黑-35W" panose="00020600040101010101" pitchFamily="18" charset="-122"/>
              </a:rPr>
              <a:t>党的</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思想道德基础要</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统一</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a:t>
            </a:r>
            <a:endParaRPr lang="zh-CN" altLang="en-US" sz="2000" b="1" dirty="0">
              <a:latin typeface="汉仪文黑-35W" panose="00020600040101010101" pitchFamily="18" charset="-122"/>
              <a:ea typeface="汉仪文黑-35W" panose="00020600040101010101" pitchFamily="18" charset="-122"/>
            </a:endParaRPr>
          </a:p>
        </p:txBody>
      </p:sp>
      <p:sp>
        <p:nvSpPr>
          <p:cNvPr id="16" name="矩形 15"/>
          <p:cNvSpPr/>
          <p:nvPr/>
        </p:nvSpPr>
        <p:spPr>
          <a:xfrm>
            <a:off x="7181513" y="3272597"/>
            <a:ext cx="3453372" cy="707886"/>
          </a:xfrm>
          <a:prstGeom prst="rect">
            <a:avLst/>
          </a:prstGeom>
        </p:spPr>
        <p:txBody>
          <a:bodyPr wrap="square">
            <a:spAutoFit/>
          </a:bodyPr>
          <a:lstStyle/>
          <a:p>
            <a:pPr algn="ct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加强党的政治纪律</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建设，</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要</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行动</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一致</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a:t>
            </a:r>
            <a:endParaRPr lang="zh-CN" altLang="en-US" sz="2000" b="1" spc="300" dirty="0">
              <a:solidFill>
                <a:schemeClr val="bg1">
                  <a:lumMod val="75000"/>
                </a:schemeClr>
              </a:solidFill>
              <a:latin typeface="汉仪文黑-35W" panose="00020600040101010101" pitchFamily="18" charset="-122"/>
              <a:ea typeface="汉仪文黑-35W" panose="00020600040101010101" pitchFamily="18" charset="-122"/>
            </a:endParaRPr>
          </a:p>
        </p:txBody>
      </p:sp>
      <p:cxnSp>
        <p:nvCxnSpPr>
          <p:cNvPr id="17" name="肘形连接符 16"/>
          <p:cNvCxnSpPr/>
          <p:nvPr/>
        </p:nvCxnSpPr>
        <p:spPr bwMode="auto">
          <a:xfrm>
            <a:off x="2714005" y="4280801"/>
            <a:ext cx="2026176" cy="224369"/>
          </a:xfrm>
          <a:prstGeom prst="bentConnector3">
            <a:avLst/>
          </a:prstGeom>
          <a:solidFill>
            <a:schemeClr val="accent1"/>
          </a:solidFill>
          <a:ln w="9525" cap="flat" cmpd="sng" algn="ctr">
            <a:solidFill>
              <a:schemeClr val="bg1">
                <a:lumMod val="75000"/>
              </a:schemeClr>
            </a:solidFill>
            <a:prstDash val="solid"/>
            <a:round/>
            <a:headEnd type="none"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肘形连接符 17"/>
          <p:cNvCxnSpPr/>
          <p:nvPr/>
        </p:nvCxnSpPr>
        <p:spPr bwMode="auto">
          <a:xfrm flipV="1">
            <a:off x="6528828" y="4558699"/>
            <a:ext cx="2100164" cy="310198"/>
          </a:xfrm>
          <a:prstGeom prst="bentConnector3">
            <a:avLst/>
          </a:prstGeom>
          <a:solidFill>
            <a:schemeClr val="accent1"/>
          </a:solidFill>
          <a:ln w="9525" cap="flat" cmpd="sng" algn="ctr">
            <a:solidFill>
              <a:schemeClr val="bg1">
                <a:lumMod val="75000"/>
              </a:schemeClr>
            </a:solidFill>
            <a:prstDash val="solid"/>
            <a:round/>
            <a:headEnd type="oval"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MH_SubTitle_2"/>
          <p:cNvSpPr/>
          <p:nvPr>
            <p:custDataLst>
              <p:tags r:id="rId4"/>
            </p:custDataLst>
          </p:nvPr>
        </p:nvSpPr>
        <p:spPr>
          <a:xfrm>
            <a:off x="1561877" y="3933056"/>
            <a:ext cx="1152128" cy="581057"/>
          </a:xfrm>
          <a:prstGeom prst="rect">
            <a:avLst/>
          </a:prstGeom>
        </p:spPr>
        <p:txBody>
          <a:bodyPr wrap="square">
            <a:spAutoFit/>
          </a:bodyPr>
          <a:lstStyle/>
          <a:p>
            <a:pPr algn="r" eaLnBrk="1" hangingPunct="1">
              <a:lnSpc>
                <a:spcPct val="150000"/>
              </a:lnSpc>
            </a:pPr>
            <a:r>
              <a:rPr lang="zh-CN" altLang="en-US" sz="2400" b="1" dirty="0" smtClean="0">
                <a:solidFill>
                  <a:srgbClr val="FF0000"/>
                </a:solidFill>
                <a:latin typeface="+mn-ea"/>
                <a:ea typeface="+mn-ea"/>
              </a:rPr>
              <a:t>形象好</a:t>
            </a:r>
            <a:endParaRPr lang="en-US" altLang="zh-CN" sz="2400" b="1" dirty="0">
              <a:solidFill>
                <a:srgbClr val="FF0000"/>
              </a:solidFill>
              <a:latin typeface="+mn-ea"/>
              <a:ea typeface="+mn-ea"/>
            </a:endParaRPr>
          </a:p>
        </p:txBody>
      </p:sp>
      <p:sp>
        <p:nvSpPr>
          <p:cNvPr id="20" name="MH_SubTitle_2"/>
          <p:cNvSpPr/>
          <p:nvPr>
            <p:custDataLst>
              <p:tags r:id="rId5"/>
            </p:custDataLst>
          </p:nvPr>
        </p:nvSpPr>
        <p:spPr>
          <a:xfrm>
            <a:off x="8628992" y="4222566"/>
            <a:ext cx="1141797" cy="581057"/>
          </a:xfrm>
          <a:prstGeom prst="rect">
            <a:avLst/>
          </a:prstGeom>
        </p:spPr>
        <p:txBody>
          <a:bodyPr wrap="square">
            <a:spAutoFit/>
          </a:bodyPr>
          <a:lstStyle/>
          <a:p>
            <a:pPr eaLnBrk="1" hangingPunct="1">
              <a:lnSpc>
                <a:spcPct val="150000"/>
              </a:lnSpc>
            </a:pPr>
            <a:r>
              <a:rPr lang="zh-CN" altLang="en-US" sz="2400" b="1" dirty="0" smtClean="0">
                <a:solidFill>
                  <a:srgbClr val="FF0000"/>
                </a:solidFill>
                <a:latin typeface="+mn-ea"/>
                <a:ea typeface="+mn-ea"/>
              </a:rPr>
              <a:t>事业顺</a:t>
            </a:r>
            <a:endParaRPr lang="en-US" altLang="zh-CN" sz="2400" b="1" dirty="0">
              <a:solidFill>
                <a:srgbClr val="FF0000"/>
              </a:solidFill>
              <a:latin typeface="+mn-ea"/>
              <a:ea typeface="+mn-ea"/>
            </a:endParaRPr>
          </a:p>
        </p:txBody>
      </p:sp>
      <p:sp>
        <p:nvSpPr>
          <p:cNvPr id="21" name="矩形 20"/>
          <p:cNvSpPr/>
          <p:nvPr/>
        </p:nvSpPr>
        <p:spPr>
          <a:xfrm>
            <a:off x="565200" y="4541470"/>
            <a:ext cx="3145481" cy="1631216"/>
          </a:xfrm>
          <a:prstGeom prst="rect">
            <a:avLst/>
          </a:prstGeom>
        </p:spPr>
        <p:txBody>
          <a:bodyPr wrap="square">
            <a:spAutoFit/>
          </a:bodyPr>
          <a:lstStyle/>
          <a:p>
            <a:pPr algn="ct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要加强党同人民群众的血肉联系</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要</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全心全意</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为人民服务</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只有</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党</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的</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形象获得老百姓认同，才</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叫形象好。</a:t>
            </a:r>
            <a:endParaRPr lang="zh-CN" altLang="en-US" sz="2000" b="1" spc="300" dirty="0">
              <a:solidFill>
                <a:schemeClr val="bg1">
                  <a:lumMod val="75000"/>
                </a:schemeClr>
              </a:solidFill>
              <a:latin typeface="汉仪文黑-35W" panose="00020600040101010101" pitchFamily="18" charset="-122"/>
              <a:ea typeface="汉仪文黑-35W" panose="00020600040101010101" pitchFamily="18" charset="-122"/>
            </a:endParaRPr>
          </a:p>
        </p:txBody>
      </p:sp>
      <p:sp>
        <p:nvSpPr>
          <p:cNvPr id="22" name="矩形 21"/>
          <p:cNvSpPr/>
          <p:nvPr/>
        </p:nvSpPr>
        <p:spPr>
          <a:xfrm>
            <a:off x="7628264" y="4868897"/>
            <a:ext cx="3798709" cy="1323439"/>
          </a:xfrm>
          <a:prstGeom prst="rect">
            <a:avLst/>
          </a:prstGeom>
        </p:spPr>
        <p:txBody>
          <a:bodyPr wrap="square">
            <a:spAutoFit/>
          </a:bodyPr>
          <a:lstStyle/>
          <a:p>
            <a:pPr algn="ct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坚持和发展</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中国</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特色</a:t>
            </a:r>
            <a:r>
              <a:rPr lang="zh-CN" altLang="zh-CN" sz="2000" b="1" spc="300" dirty="0" smtClean="0">
                <a:solidFill>
                  <a:schemeClr val="bg1">
                    <a:lumMod val="75000"/>
                  </a:schemeClr>
                </a:solidFill>
                <a:latin typeface="汉仪文黑-35W" panose="00020600040101010101" pitchFamily="18" charset="-122"/>
                <a:ea typeface="汉仪文黑-35W" panose="00020600040101010101" pitchFamily="18" charset="-122"/>
              </a:rPr>
              <a:t>社会主义事业，必须坚持党的基本路线</a:t>
            </a:r>
            <a:r>
              <a:rPr lang="zh-CN" altLang="en-US" sz="2000" b="1" spc="300" dirty="0" smtClean="0">
                <a:solidFill>
                  <a:schemeClr val="bg1">
                    <a:lumMod val="75000"/>
                  </a:schemeClr>
                </a:solidFill>
                <a:latin typeface="汉仪文黑-35W" panose="00020600040101010101" pitchFamily="18" charset="-122"/>
                <a:ea typeface="汉仪文黑-35W" panose="00020600040101010101" pitchFamily="18" charset="-122"/>
              </a:rPr>
              <a:t>不动摇，</a:t>
            </a:r>
            <a:r>
              <a:rPr lang="zh-CN" altLang="zh-CN" sz="2000" b="1" spc="300" dirty="0">
                <a:solidFill>
                  <a:schemeClr val="bg1">
                    <a:lumMod val="75000"/>
                  </a:schemeClr>
                </a:solidFill>
                <a:latin typeface="汉仪文黑-35W" panose="00020600040101010101" pitchFamily="18" charset="-122"/>
                <a:ea typeface="汉仪文黑-35W" panose="00020600040101010101" pitchFamily="18" charset="-122"/>
              </a:rPr>
              <a:t>必须坚持以基本路线为骨架的中国道路。</a:t>
            </a:r>
          </a:p>
        </p:txBody>
      </p:sp>
    </p:spTree>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4"/>
          <p:cNvSpPr/>
          <p:nvPr/>
        </p:nvSpPr>
        <p:spPr bwMode="auto">
          <a:xfrm>
            <a:off x="718902" y="468911"/>
            <a:ext cx="288032" cy="288032"/>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accent3"/>
              </a:solidFill>
              <a:effectLst/>
              <a:latin typeface="+mn-lt"/>
              <a:ea typeface="+mn-ea"/>
              <a:cs typeface="+mn-ea"/>
              <a:sym typeface="+mn-lt"/>
            </a:endParaRPr>
          </a:p>
        </p:txBody>
      </p:sp>
      <p:sp>
        <p:nvSpPr>
          <p:cNvPr id="8" name="矩形 7"/>
          <p:cNvSpPr/>
          <p:nvPr/>
        </p:nvSpPr>
        <p:spPr>
          <a:xfrm>
            <a:off x="1222958" y="3033489"/>
            <a:ext cx="2066708" cy="2308324"/>
          </a:xfrm>
          <a:prstGeom prst="rect">
            <a:avLst/>
          </a:prstGeom>
        </p:spPr>
        <p:txBody>
          <a:bodyPr wrap="square">
            <a:spAutoFit/>
          </a:bodyPr>
          <a:lstStyle/>
          <a:p>
            <a:pPr>
              <a:lnSpc>
                <a:spcPct val="150000"/>
              </a:lnSpc>
              <a:spcAft>
                <a:spcPts val="0"/>
              </a:spcAft>
            </a:pPr>
            <a:r>
              <a:rPr lang="zh-CN" altLang="zh-CN" sz="2400" b="1" dirty="0">
                <a:latin typeface="+mj-ea"/>
                <a:ea typeface="+mj-ea"/>
              </a:rPr>
              <a:t>加强和规范党内政治</a:t>
            </a:r>
            <a:r>
              <a:rPr lang="zh-CN" altLang="zh-CN" sz="2400" b="1" dirty="0" smtClean="0">
                <a:latin typeface="+mj-ea"/>
                <a:ea typeface="+mj-ea"/>
              </a:rPr>
              <a:t>生活</a:t>
            </a:r>
            <a:r>
              <a:rPr lang="zh-CN" altLang="en-US" sz="2400" b="1" dirty="0" smtClean="0">
                <a:latin typeface="+mj-ea"/>
                <a:ea typeface="+mj-ea"/>
              </a:rPr>
              <a:t>是</a:t>
            </a:r>
            <a:r>
              <a:rPr lang="zh-CN" altLang="zh-CN" sz="2400" b="1" dirty="0">
                <a:latin typeface="+mj-ea"/>
                <a:ea typeface="+mj-ea"/>
              </a:rPr>
              <a:t>要解决</a:t>
            </a:r>
            <a:r>
              <a:rPr lang="zh-CN" altLang="en-US" sz="2400" b="1" dirty="0">
                <a:latin typeface="+mj-ea"/>
                <a:ea typeface="+mj-ea"/>
              </a:rPr>
              <a:t>或</a:t>
            </a:r>
            <a:r>
              <a:rPr lang="zh-CN" altLang="zh-CN" sz="2400" b="1" dirty="0" smtClean="0">
                <a:latin typeface="+mj-ea"/>
                <a:ea typeface="+mj-ea"/>
              </a:rPr>
              <a:t>防止四</a:t>
            </a:r>
            <a:r>
              <a:rPr lang="zh-CN" altLang="en-US" sz="2400" b="1" dirty="0">
                <a:latin typeface="+mj-ea"/>
                <a:ea typeface="+mj-ea"/>
              </a:rPr>
              <a:t>类严重问题</a:t>
            </a:r>
          </a:p>
        </p:txBody>
      </p:sp>
      <p:sp>
        <p:nvSpPr>
          <p:cNvPr id="9" name="矩形 8"/>
          <p:cNvSpPr/>
          <p:nvPr/>
        </p:nvSpPr>
        <p:spPr>
          <a:xfrm>
            <a:off x="3431704" y="2564904"/>
            <a:ext cx="3262432" cy="400110"/>
          </a:xfrm>
          <a:prstGeom prst="rect">
            <a:avLst/>
          </a:prstGeom>
        </p:spPr>
        <p:txBody>
          <a:bodyPr wrap="none">
            <a:spAutoFit/>
          </a:bodyPr>
          <a:lstStyle/>
          <a:p>
            <a:r>
              <a:rPr lang="zh-CN" altLang="zh-CN" sz="2000" b="1" dirty="0">
                <a:solidFill>
                  <a:schemeClr val="bg1">
                    <a:lumMod val="75000"/>
                  </a:schemeClr>
                </a:solidFill>
                <a:latin typeface="+mn-ea"/>
                <a:ea typeface="+mn-ea"/>
                <a:cs typeface="Times New Roman" panose="02020603050405020304" pitchFamily="18" charset="0"/>
              </a:rPr>
              <a:t>严重侵蚀党的思想道德基础</a:t>
            </a:r>
            <a:endParaRPr lang="zh-CN" altLang="en-US" sz="2000" b="1" dirty="0">
              <a:solidFill>
                <a:schemeClr val="bg1">
                  <a:lumMod val="75000"/>
                </a:schemeClr>
              </a:solidFill>
              <a:latin typeface="+mn-ea"/>
              <a:ea typeface="+mn-ea"/>
            </a:endParaRPr>
          </a:p>
        </p:txBody>
      </p:sp>
      <p:sp>
        <p:nvSpPr>
          <p:cNvPr id="10" name="矩形 9"/>
          <p:cNvSpPr/>
          <p:nvPr/>
        </p:nvSpPr>
        <p:spPr>
          <a:xfrm>
            <a:off x="3431704" y="3511793"/>
            <a:ext cx="3518912" cy="400110"/>
          </a:xfrm>
          <a:prstGeom prst="rect">
            <a:avLst/>
          </a:prstGeom>
        </p:spPr>
        <p:txBody>
          <a:bodyPr wrap="none">
            <a:spAutoFit/>
          </a:bodyPr>
          <a:lstStyle/>
          <a:p>
            <a:r>
              <a:rPr lang="zh-CN" altLang="zh-CN" sz="2000" b="1" dirty="0">
                <a:solidFill>
                  <a:schemeClr val="bg1">
                    <a:lumMod val="75000"/>
                  </a:schemeClr>
                </a:solidFill>
                <a:latin typeface="+mn-ea"/>
                <a:ea typeface="+mn-ea"/>
                <a:cs typeface="Times New Roman" panose="02020603050405020304" pitchFamily="18" charset="0"/>
              </a:rPr>
              <a:t>严重破坏党的团结和集中统一</a:t>
            </a:r>
            <a:endParaRPr lang="zh-CN" altLang="en-US" sz="2000" b="1" dirty="0">
              <a:solidFill>
                <a:schemeClr val="bg1">
                  <a:lumMod val="75000"/>
                </a:schemeClr>
              </a:solidFill>
              <a:latin typeface="+mn-ea"/>
              <a:ea typeface="+mn-ea"/>
            </a:endParaRPr>
          </a:p>
        </p:txBody>
      </p:sp>
      <p:sp>
        <p:nvSpPr>
          <p:cNvPr id="11" name="矩形 10"/>
          <p:cNvSpPr/>
          <p:nvPr/>
        </p:nvSpPr>
        <p:spPr>
          <a:xfrm>
            <a:off x="3431704" y="4458682"/>
            <a:ext cx="4031873" cy="400110"/>
          </a:xfrm>
          <a:prstGeom prst="rect">
            <a:avLst/>
          </a:prstGeom>
        </p:spPr>
        <p:txBody>
          <a:bodyPr wrap="none">
            <a:spAutoFit/>
          </a:bodyPr>
          <a:lstStyle/>
          <a:p>
            <a:r>
              <a:rPr lang="zh-CN" altLang="zh-CN" sz="2000" b="1" dirty="0">
                <a:solidFill>
                  <a:schemeClr val="bg1">
                    <a:lumMod val="75000"/>
                  </a:schemeClr>
                </a:solidFill>
                <a:latin typeface="+mn-ea"/>
                <a:ea typeface="+mn-ea"/>
                <a:cs typeface="Times New Roman" panose="02020603050405020304" pitchFamily="18" charset="0"/>
              </a:rPr>
              <a:t>严重损害党内政治生态和党的形象</a:t>
            </a:r>
            <a:endParaRPr lang="zh-CN" altLang="en-US" sz="2000" b="1" dirty="0">
              <a:solidFill>
                <a:schemeClr val="bg1">
                  <a:lumMod val="75000"/>
                </a:schemeClr>
              </a:solidFill>
              <a:latin typeface="+mn-ea"/>
              <a:ea typeface="+mn-ea"/>
            </a:endParaRPr>
          </a:p>
        </p:txBody>
      </p:sp>
      <p:sp>
        <p:nvSpPr>
          <p:cNvPr id="12" name="矩形 11"/>
          <p:cNvSpPr/>
          <p:nvPr/>
        </p:nvSpPr>
        <p:spPr>
          <a:xfrm>
            <a:off x="3431704" y="5405570"/>
            <a:ext cx="3262432" cy="400110"/>
          </a:xfrm>
          <a:prstGeom prst="rect">
            <a:avLst/>
          </a:prstGeom>
        </p:spPr>
        <p:txBody>
          <a:bodyPr wrap="none">
            <a:spAutoFit/>
          </a:bodyPr>
          <a:lstStyle/>
          <a:p>
            <a:r>
              <a:rPr lang="zh-CN" altLang="zh-CN" sz="2000" b="1" dirty="0">
                <a:solidFill>
                  <a:schemeClr val="bg1">
                    <a:lumMod val="75000"/>
                  </a:schemeClr>
                </a:solidFill>
                <a:latin typeface="+mn-ea"/>
                <a:ea typeface="+mn-ea"/>
                <a:cs typeface="Times New Roman" panose="02020603050405020304" pitchFamily="18" charset="0"/>
              </a:rPr>
              <a:t>严重影响党和人民事业发展</a:t>
            </a:r>
            <a:endParaRPr lang="zh-CN" altLang="en-US" sz="2000" b="1" dirty="0">
              <a:solidFill>
                <a:schemeClr val="bg1">
                  <a:lumMod val="75000"/>
                </a:schemeClr>
              </a:solidFill>
              <a:latin typeface="+mn-ea"/>
              <a:ea typeface="+mn-ea"/>
            </a:endParaRPr>
          </a:p>
        </p:txBody>
      </p:sp>
      <p:sp>
        <p:nvSpPr>
          <p:cNvPr id="13" name="Oval 65"/>
          <p:cNvSpPr>
            <a:spLocks noChangeArrowheads="1"/>
          </p:cNvSpPr>
          <p:nvPr/>
        </p:nvSpPr>
        <p:spPr bwMode="auto">
          <a:xfrm rot="10424486" flipV="1">
            <a:off x="7964109" y="6079002"/>
            <a:ext cx="3521628" cy="39180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sp>
        <p:nvSpPr>
          <p:cNvPr id="14" name="Oval 65"/>
          <p:cNvSpPr>
            <a:spLocks noChangeArrowheads="1"/>
          </p:cNvSpPr>
          <p:nvPr/>
        </p:nvSpPr>
        <p:spPr bwMode="auto">
          <a:xfrm rot="10424486" flipV="1">
            <a:off x="8174145" y="6219612"/>
            <a:ext cx="1872208" cy="24121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宋体" panose="02010600030101010101" pitchFamily="2"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721594" y="5299428"/>
            <a:ext cx="1199323" cy="1165634"/>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902916" y="4131767"/>
            <a:ext cx="1644016" cy="1610328"/>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08813" y="2167346"/>
            <a:ext cx="2398647" cy="2486238"/>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230471" y="612927"/>
            <a:ext cx="2722061" cy="3018522"/>
          </a:xfrm>
          <a:prstGeom prst="rect">
            <a:avLst/>
          </a:prstGeom>
        </p:spPr>
      </p:pic>
      <p:sp>
        <p:nvSpPr>
          <p:cNvPr id="19" name="TextBox 38"/>
          <p:cNvSpPr txBox="1"/>
          <p:nvPr/>
        </p:nvSpPr>
        <p:spPr>
          <a:xfrm>
            <a:off x="7590511" y="1621039"/>
            <a:ext cx="1580580" cy="904863"/>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4000" b="1" i="0" u="none" strike="noStrike" kern="0" cap="none" spc="0" normalizeH="0" baseline="0">
                <a:ln w="18415" cmpd="sng">
                  <a:noFill/>
                  <a:prstDash val="solid"/>
                </a:ln>
                <a:solidFill>
                  <a:schemeClr val="bg1"/>
                </a:solidFill>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altLang="zh-CN" sz="6600" b="1" i="0" u="none" strike="noStrike" kern="0" cap="none" spc="0" normalizeH="0" baseline="0" noProof="0" dirty="0" smtClean="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rPr>
              <a:t>01</a:t>
            </a:r>
            <a:endParaRPr kumimoji="0" lang="zh-CN" altLang="en-US" sz="6600" b="1" i="0" u="none" strike="noStrike" kern="0" cap="none" spc="0" normalizeH="0" baseline="0" noProof="0" dirty="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endParaRPr>
          </a:p>
        </p:txBody>
      </p:sp>
      <p:sp>
        <p:nvSpPr>
          <p:cNvPr id="20" name="TextBox 39"/>
          <p:cNvSpPr txBox="1"/>
          <p:nvPr/>
        </p:nvSpPr>
        <p:spPr>
          <a:xfrm>
            <a:off x="9056499" y="3503966"/>
            <a:ext cx="910276" cy="70936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4000" b="1" i="0" u="none" strike="noStrike" kern="0" cap="none" spc="0" normalizeH="0" baseline="0">
                <a:ln w="18415" cmpd="sng">
                  <a:noFill/>
                  <a:prstDash val="solid"/>
                </a:ln>
                <a:solidFill>
                  <a:schemeClr val="bg1"/>
                </a:solidFill>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altLang="zh-CN" sz="4800" b="1" i="0" u="none" strike="noStrike" kern="0" cap="none" spc="0" normalizeH="0" baseline="0" noProof="0" dirty="0" smtClean="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rPr>
              <a:t>02</a:t>
            </a:r>
            <a:endParaRPr kumimoji="0" lang="zh-CN" altLang="en-US" sz="4800" b="1" i="0" u="none" strike="noStrike" kern="0" cap="none" spc="0" normalizeH="0" baseline="0" noProof="0" dirty="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endParaRPr>
          </a:p>
        </p:txBody>
      </p:sp>
      <p:sp>
        <p:nvSpPr>
          <p:cNvPr id="21" name="TextBox 40"/>
          <p:cNvSpPr txBox="1"/>
          <p:nvPr/>
        </p:nvSpPr>
        <p:spPr>
          <a:xfrm>
            <a:off x="8958663" y="4728102"/>
            <a:ext cx="910276" cy="70936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4000" b="1" i="0" u="none" strike="noStrike" kern="0" cap="none" spc="0" normalizeH="0" baseline="0">
                <a:ln w="18415" cmpd="sng">
                  <a:noFill/>
                  <a:prstDash val="solid"/>
                </a:ln>
                <a:solidFill>
                  <a:schemeClr val="bg1"/>
                </a:solidFill>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altLang="zh-CN" sz="4800" b="1" i="0" u="none" strike="noStrike" kern="0" cap="none" spc="0" normalizeH="0" baseline="0" noProof="0" dirty="0" smtClean="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rPr>
              <a:t>03</a:t>
            </a:r>
            <a:endParaRPr kumimoji="0" lang="zh-CN" altLang="en-US" sz="4800" b="1" i="0" u="none" strike="noStrike" kern="0" cap="none" spc="0" normalizeH="0" baseline="0" noProof="0" dirty="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endParaRPr>
          </a:p>
        </p:txBody>
      </p:sp>
      <p:sp>
        <p:nvSpPr>
          <p:cNvPr id="22" name="TextBox 41"/>
          <p:cNvSpPr txBox="1"/>
          <p:nvPr/>
        </p:nvSpPr>
        <p:spPr>
          <a:xfrm>
            <a:off x="8670631" y="5730369"/>
            <a:ext cx="910276" cy="555088"/>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4000" b="1" i="0" u="none" strike="noStrike" kern="0" cap="none" spc="0" normalizeH="0" baseline="0">
                <a:ln w="18415" cmpd="sng">
                  <a:noFill/>
                  <a:prstDash val="solid"/>
                </a:ln>
                <a:solidFill>
                  <a:schemeClr val="bg1"/>
                </a:solidFill>
                <a:uLnTx/>
                <a:uFillTx/>
                <a:latin typeface="Agency FB" panose="020B0503020202020204" pitchFamily="34" charset="0"/>
                <a:ea typeface="微软雅黑" panose="020B0503020204020204"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defRPr/>
            </a:pPr>
            <a:r>
              <a:rPr kumimoji="0" lang="en-US" altLang="zh-CN" sz="3600" b="1" i="0" u="none" strike="noStrike" kern="0" cap="none" spc="0" normalizeH="0" baseline="0" noProof="0" dirty="0" smtClean="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rPr>
              <a:t>04</a:t>
            </a:r>
            <a:endParaRPr kumimoji="0" lang="zh-CN" altLang="en-US" sz="3600" b="1" i="0" u="none" strike="noStrike" kern="0" cap="none" spc="0" normalizeH="0" baseline="0" noProof="0" dirty="0">
              <a:ln w="18415" cmpd="sng">
                <a:noFill/>
                <a:prstDash val="solid"/>
              </a:ln>
              <a:solidFill>
                <a:sysClr val="windowText" lastClr="000000">
                  <a:lumMod val="85000"/>
                  <a:lumOff val="15000"/>
                </a:sysClr>
              </a:solidFill>
              <a:effectLst>
                <a:outerShdw blurRad="50800" dist="38100" dir="5400000" algn="t" rotWithShape="0">
                  <a:sysClr val="window" lastClr="FFFFFF"/>
                </a:outerShdw>
              </a:effectLst>
              <a:uLnTx/>
              <a:uFillTx/>
              <a:latin typeface="Bodoni MT" panose="02070603080606020203" pitchFamily="18" charset="0"/>
              <a:ea typeface="微软雅黑" panose="020B0503020204020204" pitchFamily="34" charset="-122"/>
            </a:endParaRPr>
          </a:p>
        </p:txBody>
      </p:sp>
      <p:cxnSp>
        <p:nvCxnSpPr>
          <p:cNvPr id="23" name="直接连接符 22"/>
          <p:cNvCxnSpPr/>
          <p:nvPr/>
        </p:nvCxnSpPr>
        <p:spPr>
          <a:xfrm flipH="1">
            <a:off x="6705106" y="2174963"/>
            <a:ext cx="1088486" cy="589996"/>
          </a:xfrm>
          <a:prstGeom prst="line">
            <a:avLst/>
          </a:prstGeom>
          <a:noFill/>
          <a:ln w="25400" cap="flat" cmpd="sng" algn="ctr">
            <a:solidFill>
              <a:sysClr val="windowText" lastClr="000000">
                <a:lumMod val="50000"/>
                <a:lumOff val="50000"/>
              </a:sysClr>
            </a:solidFill>
            <a:prstDash val="sysDash"/>
            <a:headEnd type="oval" w="med" len="med"/>
            <a:tailEnd type="triangle" w="med" len="med"/>
          </a:ln>
          <a:effectLst/>
        </p:spPr>
      </p:cxnSp>
      <p:cxnSp>
        <p:nvCxnSpPr>
          <p:cNvPr id="24" name="直接连接符 23"/>
          <p:cNvCxnSpPr>
            <a:endCxn id="10" idx="3"/>
          </p:cNvCxnSpPr>
          <p:nvPr/>
        </p:nvCxnSpPr>
        <p:spPr>
          <a:xfrm flipH="1">
            <a:off x="6950616" y="3709271"/>
            <a:ext cx="2148374" cy="2577"/>
          </a:xfrm>
          <a:prstGeom prst="line">
            <a:avLst/>
          </a:prstGeom>
          <a:noFill/>
          <a:ln w="25400" cap="flat" cmpd="sng" algn="ctr">
            <a:solidFill>
              <a:sysClr val="windowText" lastClr="000000">
                <a:lumMod val="50000"/>
                <a:lumOff val="50000"/>
              </a:sysClr>
            </a:solidFill>
            <a:prstDash val="sysDash"/>
            <a:headEnd type="oval" w="med" len="med"/>
            <a:tailEnd type="triangle" w="med" len="med"/>
          </a:ln>
          <a:effectLst/>
        </p:spPr>
      </p:cxnSp>
      <p:cxnSp>
        <p:nvCxnSpPr>
          <p:cNvPr id="25" name="直接连接符 24"/>
          <p:cNvCxnSpPr>
            <a:endCxn id="11" idx="3"/>
          </p:cNvCxnSpPr>
          <p:nvPr/>
        </p:nvCxnSpPr>
        <p:spPr>
          <a:xfrm flipH="1" flipV="1">
            <a:off x="7463577" y="4658737"/>
            <a:ext cx="1592922" cy="250750"/>
          </a:xfrm>
          <a:prstGeom prst="line">
            <a:avLst/>
          </a:prstGeom>
          <a:noFill/>
          <a:ln w="25400" cap="flat" cmpd="sng" algn="ctr">
            <a:solidFill>
              <a:sysClr val="windowText" lastClr="000000">
                <a:lumMod val="50000"/>
                <a:lumOff val="50000"/>
              </a:sysClr>
            </a:solidFill>
            <a:prstDash val="sysDash"/>
            <a:headEnd type="oval" w="med" len="med"/>
            <a:tailEnd type="triangle" w="med" len="med"/>
          </a:ln>
          <a:effectLst/>
        </p:spPr>
      </p:cxnSp>
      <p:cxnSp>
        <p:nvCxnSpPr>
          <p:cNvPr id="26" name="直接连接符 25"/>
          <p:cNvCxnSpPr>
            <a:endCxn id="12" idx="3"/>
          </p:cNvCxnSpPr>
          <p:nvPr/>
        </p:nvCxnSpPr>
        <p:spPr>
          <a:xfrm flipH="1" flipV="1">
            <a:off x="6694136" y="5605625"/>
            <a:ext cx="2169429" cy="182006"/>
          </a:xfrm>
          <a:prstGeom prst="line">
            <a:avLst/>
          </a:prstGeom>
          <a:noFill/>
          <a:ln w="25400" cap="flat" cmpd="sng" algn="ctr">
            <a:solidFill>
              <a:sysClr val="windowText" lastClr="000000">
                <a:lumMod val="50000"/>
                <a:lumOff val="50000"/>
              </a:sysClr>
            </a:solidFill>
            <a:prstDash val="sysDash"/>
            <a:headEnd type="oval" w="med" len="med"/>
            <a:tailEnd type="triangle" w="med" len="med"/>
          </a:ln>
          <a:effectLst/>
        </p:spPr>
      </p:cxnSp>
      <p:sp>
        <p:nvSpPr>
          <p:cNvPr id="2" name="下箭头 1"/>
          <p:cNvSpPr/>
          <p:nvPr/>
        </p:nvSpPr>
        <p:spPr bwMode="auto">
          <a:xfrm rot="10800000">
            <a:off x="5106423" y="1987830"/>
            <a:ext cx="484632" cy="52597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bwMode="auto">
          <a:xfrm>
            <a:off x="2783632" y="1233261"/>
            <a:ext cx="4446839" cy="503046"/>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b="1"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rPr>
              <a:t>好的党内政治生活的标准</a:t>
            </a:r>
          </a:p>
        </p:txBody>
      </p:sp>
    </p:spTree>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1989" y="887988"/>
            <a:ext cx="10823534" cy="58477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r>
              <a:rPr lang="en-US" altLang="zh-CN" sz="3200" dirty="0" smtClean="0">
                <a:solidFill>
                  <a:schemeClr val="tx1"/>
                </a:solidFill>
                <a:latin typeface="+mn-lt"/>
                <a:ea typeface="+mn-ea"/>
                <a:cs typeface="+mn-ea"/>
              </a:rPr>
              <a:t>《</a:t>
            </a:r>
            <a:r>
              <a:rPr lang="zh-CN" altLang="en-US" sz="3200" dirty="0">
                <a:solidFill>
                  <a:schemeClr val="tx1"/>
                </a:solidFill>
                <a:latin typeface="+mn-lt"/>
                <a:ea typeface="+mn-ea"/>
                <a:cs typeface="+mn-ea"/>
              </a:rPr>
              <a:t>关于新形势下党内政治生活的若干准则</a:t>
            </a:r>
            <a:r>
              <a:rPr lang="en-US" altLang="zh-CN" sz="3200" dirty="0" smtClean="0">
                <a:solidFill>
                  <a:schemeClr val="tx1"/>
                </a:solidFill>
                <a:latin typeface="+mn-lt"/>
                <a:ea typeface="+mn-ea"/>
                <a:cs typeface="+mn-ea"/>
              </a:rPr>
              <a:t>》</a:t>
            </a:r>
            <a:r>
              <a:rPr lang="zh-CN" altLang="en-US" sz="3200" dirty="0" smtClean="0">
                <a:solidFill>
                  <a:schemeClr val="tx1"/>
                </a:solidFill>
                <a:latin typeface="+mn-lt"/>
                <a:ea typeface="+mn-ea"/>
                <a:cs typeface="+mn-ea"/>
              </a:rPr>
              <a:t>基本</a:t>
            </a:r>
            <a:r>
              <a:rPr lang="zh-CN" altLang="en-US" sz="3200" dirty="0">
                <a:solidFill>
                  <a:schemeClr val="tx1"/>
                </a:solidFill>
                <a:latin typeface="+mn-lt"/>
                <a:ea typeface="+mn-ea"/>
                <a:cs typeface="+mn-ea"/>
              </a:rPr>
              <a:t>内容</a:t>
            </a:r>
            <a:endParaRPr lang="zh-CN" altLang="en-US" sz="3200" dirty="0">
              <a:solidFill>
                <a:schemeClr val="tx1"/>
              </a:solidFill>
              <a:latin typeface="+mn-lt"/>
              <a:ea typeface="+mn-ea"/>
              <a:cs typeface="+mn-ea"/>
              <a:sym typeface="+mn-lt"/>
            </a:endParaRPr>
          </a:p>
        </p:txBody>
      </p:sp>
      <p:sp>
        <p:nvSpPr>
          <p:cNvPr id="5" name="圆角矩形 4"/>
          <p:cNvSpPr/>
          <p:nvPr/>
        </p:nvSpPr>
        <p:spPr bwMode="auto">
          <a:xfrm>
            <a:off x="432205" y="840436"/>
            <a:ext cx="288032" cy="288032"/>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accent3"/>
              </a:solidFill>
              <a:effectLst/>
              <a:latin typeface="+mn-lt"/>
              <a:ea typeface="+mn-ea"/>
              <a:cs typeface="+mn-ea"/>
              <a:sym typeface="+mn-lt"/>
            </a:endParaRPr>
          </a:p>
        </p:txBody>
      </p:sp>
      <p:grpSp>
        <p:nvGrpSpPr>
          <p:cNvPr id="6" name="组合 5"/>
          <p:cNvGrpSpPr/>
          <p:nvPr/>
        </p:nvGrpSpPr>
        <p:grpSpPr>
          <a:xfrm>
            <a:off x="945757" y="1850801"/>
            <a:ext cx="2354136" cy="764495"/>
            <a:chOff x="1055057" y="2254664"/>
            <a:chExt cx="2354136" cy="764495"/>
          </a:xfrm>
        </p:grpSpPr>
        <p:sp>
          <p:nvSpPr>
            <p:cNvPr id="7" name="矩形: 对角圆角 3"/>
            <p:cNvSpPr/>
            <p:nvPr/>
          </p:nvSpPr>
          <p:spPr bwMode="auto">
            <a:xfrm>
              <a:off x="1055057" y="2254664"/>
              <a:ext cx="2354136"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i="0" u="none" strike="noStrike" cap="none" normalizeH="0" baseline="0">
                <a:ln>
                  <a:noFill/>
                </a:ln>
                <a:solidFill>
                  <a:schemeClr val="bg2"/>
                </a:solidFill>
                <a:effectLst/>
                <a:latin typeface="+mn-lt"/>
                <a:ea typeface="+mn-ea"/>
                <a:cs typeface="+mn-ea"/>
                <a:sym typeface="+mn-lt"/>
              </a:endParaRPr>
            </a:p>
          </p:txBody>
        </p:sp>
        <p:sp>
          <p:nvSpPr>
            <p:cNvPr id="8" name="矩形 7"/>
            <p:cNvSpPr/>
            <p:nvPr/>
          </p:nvSpPr>
          <p:spPr>
            <a:xfrm>
              <a:off x="1164740" y="2378590"/>
              <a:ext cx="2185480" cy="461665"/>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坚定理想信念</a:t>
              </a:r>
            </a:p>
          </p:txBody>
        </p:sp>
      </p:grpSp>
      <p:grpSp>
        <p:nvGrpSpPr>
          <p:cNvPr id="9" name="组合 8"/>
          <p:cNvGrpSpPr/>
          <p:nvPr/>
        </p:nvGrpSpPr>
        <p:grpSpPr>
          <a:xfrm>
            <a:off x="3586558" y="1837926"/>
            <a:ext cx="2359734" cy="830997"/>
            <a:chOff x="3695858" y="2311273"/>
            <a:chExt cx="2359734" cy="830997"/>
          </a:xfrm>
        </p:grpSpPr>
        <p:sp>
          <p:nvSpPr>
            <p:cNvPr id="10" name="矩形: 对角圆角 7"/>
            <p:cNvSpPr/>
            <p:nvPr/>
          </p:nvSpPr>
          <p:spPr bwMode="auto">
            <a:xfrm>
              <a:off x="3701456" y="2329418"/>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11" name="矩形 10"/>
            <p:cNvSpPr/>
            <p:nvPr/>
          </p:nvSpPr>
          <p:spPr>
            <a:xfrm>
              <a:off x="3695858" y="2311273"/>
              <a:ext cx="2283760"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坚持党的基本路线</a:t>
              </a:r>
            </a:p>
          </p:txBody>
        </p:sp>
      </p:grpSp>
      <p:grpSp>
        <p:nvGrpSpPr>
          <p:cNvPr id="12" name="组合 11"/>
          <p:cNvGrpSpPr/>
          <p:nvPr/>
        </p:nvGrpSpPr>
        <p:grpSpPr>
          <a:xfrm>
            <a:off x="6170207" y="1837072"/>
            <a:ext cx="2354136" cy="830997"/>
            <a:chOff x="6279507" y="2240935"/>
            <a:chExt cx="2354136" cy="830997"/>
          </a:xfrm>
        </p:grpSpPr>
        <p:sp>
          <p:nvSpPr>
            <p:cNvPr id="13" name="矩形: 对角圆角 8"/>
            <p:cNvSpPr/>
            <p:nvPr/>
          </p:nvSpPr>
          <p:spPr bwMode="auto">
            <a:xfrm>
              <a:off x="6279507" y="2254664"/>
              <a:ext cx="2354136"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14" name="矩形 13"/>
            <p:cNvSpPr/>
            <p:nvPr/>
          </p:nvSpPr>
          <p:spPr>
            <a:xfrm>
              <a:off x="6467620" y="2240935"/>
              <a:ext cx="203756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坚决维护党中央权威</a:t>
              </a:r>
            </a:p>
          </p:txBody>
        </p:sp>
      </p:grpSp>
      <p:grpSp>
        <p:nvGrpSpPr>
          <p:cNvPr id="15" name="组合 14"/>
          <p:cNvGrpSpPr/>
          <p:nvPr/>
        </p:nvGrpSpPr>
        <p:grpSpPr>
          <a:xfrm>
            <a:off x="945757" y="2807125"/>
            <a:ext cx="2354136" cy="836034"/>
            <a:chOff x="1055057" y="3210988"/>
            <a:chExt cx="2354136" cy="836034"/>
          </a:xfrm>
        </p:grpSpPr>
        <p:sp>
          <p:nvSpPr>
            <p:cNvPr id="16" name="矩形: 对角圆角 12"/>
            <p:cNvSpPr/>
            <p:nvPr/>
          </p:nvSpPr>
          <p:spPr bwMode="auto">
            <a:xfrm>
              <a:off x="1055057" y="3210988"/>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17" name="矩形 16"/>
            <p:cNvSpPr/>
            <p:nvPr/>
          </p:nvSpPr>
          <p:spPr>
            <a:xfrm>
              <a:off x="1089664" y="3216025"/>
              <a:ext cx="2260556"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保持同群众的血肉联系</a:t>
              </a:r>
            </a:p>
          </p:txBody>
        </p:sp>
      </p:grpSp>
      <p:grpSp>
        <p:nvGrpSpPr>
          <p:cNvPr id="18" name="组合 17"/>
          <p:cNvGrpSpPr/>
          <p:nvPr/>
        </p:nvGrpSpPr>
        <p:grpSpPr>
          <a:xfrm>
            <a:off x="3586558" y="2807125"/>
            <a:ext cx="2354136" cy="851850"/>
            <a:chOff x="3695858" y="3210988"/>
            <a:chExt cx="2354136" cy="851850"/>
          </a:xfrm>
        </p:grpSpPr>
        <p:sp>
          <p:nvSpPr>
            <p:cNvPr id="19" name="矩形: 对角圆角 13"/>
            <p:cNvSpPr/>
            <p:nvPr/>
          </p:nvSpPr>
          <p:spPr bwMode="auto">
            <a:xfrm>
              <a:off x="3695858" y="3210988"/>
              <a:ext cx="2354136"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20" name="矩形 19"/>
            <p:cNvSpPr/>
            <p:nvPr/>
          </p:nvSpPr>
          <p:spPr>
            <a:xfrm>
              <a:off x="3831144" y="3231841"/>
              <a:ext cx="208356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坚持民主集中制原则</a:t>
              </a:r>
            </a:p>
          </p:txBody>
        </p:sp>
      </p:grpSp>
      <p:grpSp>
        <p:nvGrpSpPr>
          <p:cNvPr id="21" name="组合 20"/>
          <p:cNvGrpSpPr/>
          <p:nvPr/>
        </p:nvGrpSpPr>
        <p:grpSpPr>
          <a:xfrm>
            <a:off x="6170207" y="2807125"/>
            <a:ext cx="2464032" cy="830997"/>
            <a:chOff x="6279507" y="3210988"/>
            <a:chExt cx="2464032" cy="830997"/>
          </a:xfrm>
        </p:grpSpPr>
        <p:sp>
          <p:nvSpPr>
            <p:cNvPr id="22" name="矩形: 对角圆角 14"/>
            <p:cNvSpPr/>
            <p:nvPr/>
          </p:nvSpPr>
          <p:spPr bwMode="auto">
            <a:xfrm>
              <a:off x="6279507" y="3210988"/>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23" name="矩形 22"/>
            <p:cNvSpPr/>
            <p:nvPr/>
          </p:nvSpPr>
          <p:spPr>
            <a:xfrm>
              <a:off x="6289007" y="3210988"/>
              <a:ext cx="2454532" cy="830997"/>
            </a:xfrm>
            <a:prstGeom prst="rect">
              <a:avLst/>
            </a:prstGeom>
          </p:spPr>
          <p:txBody>
            <a:bodyPr wrap="square">
              <a:spAutoFit/>
            </a:bodyPr>
            <a:lstStyle/>
            <a:p>
              <a:r>
                <a:rPr lang="zh-CN" altLang="en-US" sz="2400" dirty="0">
                  <a:solidFill>
                    <a:schemeClr val="bg2"/>
                  </a:solidFill>
                  <a:latin typeface="+mn-lt"/>
                  <a:ea typeface="+mn-ea"/>
                  <a:cs typeface="+mn-ea"/>
                  <a:sym typeface="+mn-lt"/>
                </a:rPr>
                <a:t>发扬党内民主和保障党员权利</a:t>
              </a:r>
            </a:p>
          </p:txBody>
        </p:sp>
      </p:grpSp>
      <p:grpSp>
        <p:nvGrpSpPr>
          <p:cNvPr id="24" name="组合 23"/>
          <p:cNvGrpSpPr/>
          <p:nvPr/>
        </p:nvGrpSpPr>
        <p:grpSpPr>
          <a:xfrm>
            <a:off x="945757" y="3750603"/>
            <a:ext cx="2354136" cy="853440"/>
            <a:chOff x="1055057" y="4154466"/>
            <a:chExt cx="2354136" cy="853440"/>
          </a:xfrm>
        </p:grpSpPr>
        <p:sp>
          <p:nvSpPr>
            <p:cNvPr id="25" name="矩形: 对角圆角 18"/>
            <p:cNvSpPr/>
            <p:nvPr/>
          </p:nvSpPr>
          <p:spPr bwMode="auto">
            <a:xfrm>
              <a:off x="1055057" y="4154466"/>
              <a:ext cx="2354136"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26" name="矩形 25"/>
            <p:cNvSpPr/>
            <p:nvPr/>
          </p:nvSpPr>
          <p:spPr>
            <a:xfrm>
              <a:off x="1224003" y="4176909"/>
              <a:ext cx="205343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严格党的组织生活制度</a:t>
              </a:r>
            </a:p>
          </p:txBody>
        </p:sp>
      </p:grpSp>
      <p:grpSp>
        <p:nvGrpSpPr>
          <p:cNvPr id="27" name="组合 26"/>
          <p:cNvGrpSpPr/>
          <p:nvPr/>
        </p:nvGrpSpPr>
        <p:grpSpPr>
          <a:xfrm>
            <a:off x="3586558" y="3750603"/>
            <a:ext cx="2354136" cy="851254"/>
            <a:chOff x="3695858" y="4154466"/>
            <a:chExt cx="2354136" cy="851254"/>
          </a:xfrm>
        </p:grpSpPr>
        <p:sp>
          <p:nvSpPr>
            <p:cNvPr id="28" name="矩形: 对角圆角 19"/>
            <p:cNvSpPr/>
            <p:nvPr/>
          </p:nvSpPr>
          <p:spPr bwMode="auto">
            <a:xfrm>
              <a:off x="3695858" y="4154466"/>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29" name="矩形 28"/>
            <p:cNvSpPr/>
            <p:nvPr/>
          </p:nvSpPr>
          <p:spPr>
            <a:xfrm>
              <a:off x="3795956" y="4174723"/>
              <a:ext cx="208356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开展批评和自我批评</a:t>
              </a:r>
            </a:p>
          </p:txBody>
        </p:sp>
      </p:grpSp>
      <p:grpSp>
        <p:nvGrpSpPr>
          <p:cNvPr id="30" name="组合 29"/>
          <p:cNvGrpSpPr/>
          <p:nvPr/>
        </p:nvGrpSpPr>
        <p:grpSpPr>
          <a:xfrm>
            <a:off x="6170207" y="3750603"/>
            <a:ext cx="2697306" cy="851254"/>
            <a:chOff x="6279507" y="4154466"/>
            <a:chExt cx="2821870" cy="851254"/>
          </a:xfrm>
        </p:grpSpPr>
        <p:sp>
          <p:nvSpPr>
            <p:cNvPr id="31" name="矩形: 对角圆角 20"/>
            <p:cNvSpPr/>
            <p:nvPr/>
          </p:nvSpPr>
          <p:spPr bwMode="auto">
            <a:xfrm>
              <a:off x="6279507" y="4154466"/>
              <a:ext cx="2499008"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32" name="矩形 31"/>
            <p:cNvSpPr/>
            <p:nvPr/>
          </p:nvSpPr>
          <p:spPr>
            <a:xfrm>
              <a:off x="6343056" y="4174723"/>
              <a:ext cx="2758321" cy="830997"/>
            </a:xfrm>
            <a:prstGeom prst="rect">
              <a:avLst/>
            </a:prstGeom>
          </p:spPr>
          <p:txBody>
            <a:bodyPr wrap="square">
              <a:spAutoFit/>
            </a:bodyPr>
            <a:lstStyle/>
            <a:p>
              <a:r>
                <a:rPr lang="zh-CN" altLang="en-US" sz="2400" dirty="0">
                  <a:solidFill>
                    <a:schemeClr val="bg2"/>
                  </a:solidFill>
                  <a:latin typeface="+mn-lt"/>
                  <a:ea typeface="+mn-ea"/>
                  <a:cs typeface="+mn-ea"/>
                  <a:sym typeface="+mn-lt"/>
                </a:rPr>
                <a:t>加强对权力</a:t>
              </a:r>
              <a:r>
                <a:rPr lang="zh-CN" altLang="en-US" sz="2400" dirty="0" smtClean="0">
                  <a:solidFill>
                    <a:schemeClr val="bg2"/>
                  </a:solidFill>
                  <a:latin typeface="+mn-lt"/>
                  <a:ea typeface="+mn-ea"/>
                  <a:cs typeface="+mn-ea"/>
                  <a:sym typeface="+mn-lt"/>
                </a:rPr>
                <a:t>运行</a:t>
              </a:r>
              <a:endParaRPr lang="en-US" altLang="zh-CN" sz="2400" dirty="0" smtClean="0">
                <a:solidFill>
                  <a:schemeClr val="bg2"/>
                </a:solidFill>
                <a:latin typeface="+mn-lt"/>
                <a:ea typeface="+mn-ea"/>
                <a:cs typeface="+mn-ea"/>
                <a:sym typeface="+mn-lt"/>
              </a:endParaRPr>
            </a:p>
            <a:p>
              <a:r>
                <a:rPr lang="zh-CN" altLang="en-US" sz="2400" dirty="0" smtClean="0">
                  <a:solidFill>
                    <a:schemeClr val="bg2"/>
                  </a:solidFill>
                  <a:latin typeface="+mn-lt"/>
                  <a:ea typeface="+mn-ea"/>
                  <a:cs typeface="+mn-ea"/>
                  <a:sym typeface="+mn-lt"/>
                </a:rPr>
                <a:t>的</a:t>
              </a:r>
              <a:r>
                <a:rPr lang="zh-CN" altLang="en-US" sz="2400" dirty="0">
                  <a:solidFill>
                    <a:schemeClr val="bg2"/>
                  </a:solidFill>
                  <a:latin typeface="+mn-lt"/>
                  <a:ea typeface="+mn-ea"/>
                  <a:cs typeface="+mn-ea"/>
                  <a:sym typeface="+mn-lt"/>
                </a:rPr>
                <a:t>制约和监督</a:t>
              </a:r>
            </a:p>
          </p:txBody>
        </p:sp>
      </p:grpSp>
      <p:grpSp>
        <p:nvGrpSpPr>
          <p:cNvPr id="33" name="组合 32"/>
          <p:cNvGrpSpPr/>
          <p:nvPr/>
        </p:nvGrpSpPr>
        <p:grpSpPr>
          <a:xfrm>
            <a:off x="8803964" y="1850801"/>
            <a:ext cx="2354136" cy="859301"/>
            <a:chOff x="8913264" y="2254664"/>
            <a:chExt cx="2354136" cy="859301"/>
          </a:xfrm>
        </p:grpSpPr>
        <p:sp>
          <p:nvSpPr>
            <p:cNvPr id="34" name="矩形: 对角圆角 24"/>
            <p:cNvSpPr/>
            <p:nvPr/>
          </p:nvSpPr>
          <p:spPr bwMode="auto">
            <a:xfrm>
              <a:off x="8913264" y="2254664"/>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35" name="矩形 34"/>
            <p:cNvSpPr/>
            <p:nvPr/>
          </p:nvSpPr>
          <p:spPr>
            <a:xfrm>
              <a:off x="9101377" y="2282968"/>
              <a:ext cx="203756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严明党的政治纪律</a:t>
              </a:r>
            </a:p>
          </p:txBody>
        </p:sp>
      </p:grpSp>
      <p:grpSp>
        <p:nvGrpSpPr>
          <p:cNvPr id="36" name="组合 35"/>
          <p:cNvGrpSpPr/>
          <p:nvPr/>
        </p:nvGrpSpPr>
        <p:grpSpPr>
          <a:xfrm>
            <a:off x="8803964" y="2807125"/>
            <a:ext cx="2354136" cy="859301"/>
            <a:chOff x="8913264" y="3210988"/>
            <a:chExt cx="2354136" cy="859301"/>
          </a:xfrm>
        </p:grpSpPr>
        <p:sp>
          <p:nvSpPr>
            <p:cNvPr id="37" name="矩形: 对角圆角 29"/>
            <p:cNvSpPr/>
            <p:nvPr/>
          </p:nvSpPr>
          <p:spPr bwMode="auto">
            <a:xfrm>
              <a:off x="8913264" y="3210988"/>
              <a:ext cx="2354136" cy="764495"/>
            </a:xfrm>
            <a:prstGeom prst="round2Diag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38" name="矩形 37"/>
            <p:cNvSpPr/>
            <p:nvPr/>
          </p:nvSpPr>
          <p:spPr>
            <a:xfrm>
              <a:off x="9101378" y="3239292"/>
              <a:ext cx="2037564"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坚持正确选人用人导向</a:t>
              </a:r>
            </a:p>
          </p:txBody>
        </p:sp>
      </p:grpSp>
      <p:grpSp>
        <p:nvGrpSpPr>
          <p:cNvPr id="39" name="组合 38"/>
          <p:cNvGrpSpPr/>
          <p:nvPr/>
        </p:nvGrpSpPr>
        <p:grpSpPr>
          <a:xfrm>
            <a:off x="8803964" y="3750603"/>
            <a:ext cx="2354136" cy="865264"/>
            <a:chOff x="8913264" y="4154466"/>
            <a:chExt cx="2354136" cy="865264"/>
          </a:xfrm>
        </p:grpSpPr>
        <p:sp>
          <p:nvSpPr>
            <p:cNvPr id="40" name="矩形: 对角圆角 31"/>
            <p:cNvSpPr/>
            <p:nvPr/>
          </p:nvSpPr>
          <p:spPr bwMode="auto">
            <a:xfrm>
              <a:off x="8913264" y="4154466"/>
              <a:ext cx="2354136" cy="764495"/>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000" i="0" u="none" strike="noStrike" cap="none" normalizeH="0" baseline="0">
                <a:ln>
                  <a:noFill/>
                </a:ln>
                <a:solidFill>
                  <a:schemeClr val="bg2"/>
                </a:solidFill>
                <a:effectLst/>
                <a:latin typeface="+mn-lt"/>
                <a:ea typeface="+mn-ea"/>
                <a:cs typeface="+mn-ea"/>
                <a:sym typeface="+mn-lt"/>
              </a:endParaRPr>
            </a:p>
          </p:txBody>
        </p:sp>
        <p:sp>
          <p:nvSpPr>
            <p:cNvPr id="41" name="矩形 40"/>
            <p:cNvSpPr/>
            <p:nvPr/>
          </p:nvSpPr>
          <p:spPr>
            <a:xfrm>
              <a:off x="8976813" y="4188733"/>
              <a:ext cx="2247191" cy="830997"/>
            </a:xfrm>
            <a:prstGeom prst="rect">
              <a:avLst/>
            </a:prstGeom>
          </p:spPr>
          <p:txBody>
            <a:bodyPr wrap="square">
              <a:spAutoFit/>
            </a:bodyPr>
            <a:lstStyle/>
            <a:p>
              <a:pPr algn="ctr"/>
              <a:r>
                <a:rPr lang="zh-CN" altLang="en-US" sz="2400" dirty="0">
                  <a:solidFill>
                    <a:schemeClr val="bg2"/>
                  </a:solidFill>
                  <a:latin typeface="+mn-lt"/>
                  <a:ea typeface="+mn-ea"/>
                  <a:cs typeface="+mn-ea"/>
                  <a:sym typeface="+mn-lt"/>
                </a:rPr>
                <a:t>保持清正廉洁的政治本色</a:t>
              </a:r>
            </a:p>
          </p:txBody>
        </p:sp>
      </p:grpSp>
      <p:sp>
        <p:nvSpPr>
          <p:cNvPr id="42" name="左大括号 41"/>
          <p:cNvSpPr/>
          <p:nvPr/>
        </p:nvSpPr>
        <p:spPr bwMode="auto">
          <a:xfrm rot="16200000" flipV="1">
            <a:off x="5923551" y="217073"/>
            <a:ext cx="476589" cy="9348716"/>
          </a:xfrm>
          <a:prstGeom prst="leftBrace">
            <a:avLst>
              <a:gd name="adj1" fmla="val 26490"/>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mn-lt"/>
              <a:ea typeface="+mn-ea"/>
              <a:cs typeface="+mn-ea"/>
              <a:sym typeface="+mn-lt"/>
            </a:endParaRPr>
          </a:p>
        </p:txBody>
      </p:sp>
      <p:sp>
        <p:nvSpPr>
          <p:cNvPr id="43" name="矩形 42"/>
          <p:cNvSpPr/>
          <p:nvPr/>
        </p:nvSpPr>
        <p:spPr>
          <a:xfrm>
            <a:off x="1143805" y="5014815"/>
            <a:ext cx="10636880" cy="1477328"/>
          </a:xfrm>
          <a:prstGeom prst="rect">
            <a:avLst/>
          </a:prstGeom>
          <a:noFill/>
        </p:spPr>
        <p:txBody>
          <a:bodyPr wrap="square" rtlCol="0">
            <a:spAutoFit/>
          </a:bodyPr>
          <a:lstStyle/>
          <a:p>
            <a:pPr>
              <a:lnSpc>
                <a:spcPct val="150000"/>
              </a:lnSpc>
            </a:pPr>
            <a:r>
              <a:rPr lang="en-US" altLang="zh-CN" sz="2000" b="1" dirty="0" smtClean="0">
                <a:solidFill>
                  <a:schemeClr val="bg1">
                    <a:lumMod val="75000"/>
                  </a:schemeClr>
                </a:solidFill>
                <a:latin typeface="+mn-ea"/>
                <a:ea typeface="+mn-ea"/>
                <a:cs typeface="+mn-ea"/>
              </a:rPr>
              <a:t>《</a:t>
            </a:r>
            <a:r>
              <a:rPr lang="zh-CN" altLang="en-US" sz="2000" b="1" dirty="0">
                <a:solidFill>
                  <a:schemeClr val="bg1">
                    <a:lumMod val="75000"/>
                  </a:schemeClr>
                </a:solidFill>
                <a:latin typeface="+mn-ea"/>
                <a:ea typeface="+mn-ea"/>
                <a:cs typeface="+mn-ea"/>
              </a:rPr>
              <a:t>准则</a:t>
            </a:r>
            <a:r>
              <a:rPr lang="en-US" altLang="zh-CN" sz="2000" b="1" dirty="0" smtClean="0">
                <a:solidFill>
                  <a:schemeClr val="bg1">
                    <a:lumMod val="75000"/>
                  </a:schemeClr>
                </a:solidFill>
                <a:latin typeface="+mn-ea"/>
                <a:ea typeface="+mn-ea"/>
                <a:cs typeface="+mn-ea"/>
              </a:rPr>
              <a:t>》</a:t>
            </a:r>
            <a:r>
              <a:rPr lang="zh-CN" altLang="en-US" sz="2000" b="1" dirty="0" smtClean="0">
                <a:solidFill>
                  <a:schemeClr val="bg1">
                    <a:lumMod val="75000"/>
                  </a:schemeClr>
                </a:solidFill>
                <a:latin typeface="+mn-ea"/>
                <a:ea typeface="+mn-ea"/>
                <a:cs typeface="+mn-ea"/>
              </a:rPr>
              <a:t>分</a:t>
            </a:r>
            <a:r>
              <a:rPr lang="zh-CN" altLang="en-US" sz="2000" b="1" dirty="0">
                <a:solidFill>
                  <a:schemeClr val="bg1">
                    <a:lumMod val="75000"/>
                  </a:schemeClr>
                </a:solidFill>
                <a:latin typeface="+mn-ea"/>
                <a:ea typeface="+mn-ea"/>
                <a:cs typeface="+mn-ea"/>
              </a:rPr>
              <a:t>三大板块，</a:t>
            </a:r>
            <a:r>
              <a:rPr lang="en-US" altLang="zh-CN" sz="2000" b="1" dirty="0">
                <a:solidFill>
                  <a:schemeClr val="bg1">
                    <a:lumMod val="75000"/>
                  </a:schemeClr>
                </a:solidFill>
                <a:latin typeface="+mn-ea"/>
                <a:ea typeface="+mn-ea"/>
                <a:cs typeface="+mn-ea"/>
              </a:rPr>
              <a:t>12</a:t>
            </a:r>
            <a:r>
              <a:rPr lang="zh-CN" altLang="en-US" sz="2000" b="1" dirty="0">
                <a:solidFill>
                  <a:schemeClr val="bg1">
                    <a:lumMod val="75000"/>
                  </a:schemeClr>
                </a:solidFill>
                <a:latin typeface="+mn-ea"/>
                <a:ea typeface="+mn-ea"/>
                <a:cs typeface="+mn-ea"/>
              </a:rPr>
              <a:t>个部分：第一板块是序言，属于总论。阐释了党内政治生活的一些重大原则问题。</a:t>
            </a:r>
            <a:r>
              <a:rPr lang="zh-CN" altLang="en-US" sz="2000" b="1" dirty="0">
                <a:latin typeface="+mn-ea"/>
                <a:ea typeface="+mn-ea"/>
                <a:cs typeface="+mn-ea"/>
              </a:rPr>
              <a:t>第二板块是主体部分，从</a:t>
            </a:r>
            <a:r>
              <a:rPr lang="en-US" altLang="zh-CN" sz="2000" b="1" dirty="0">
                <a:latin typeface="+mn-ea"/>
                <a:ea typeface="+mn-ea"/>
                <a:cs typeface="+mn-ea"/>
              </a:rPr>
              <a:t>12</a:t>
            </a:r>
            <a:r>
              <a:rPr lang="zh-CN" altLang="en-US" sz="2000" b="1" dirty="0">
                <a:latin typeface="+mn-ea"/>
                <a:ea typeface="+mn-ea"/>
                <a:cs typeface="+mn-ea"/>
              </a:rPr>
              <a:t>个方面对加强和规范新形势下党内政治生活提出明确要求，做出具体规定。</a:t>
            </a:r>
            <a:r>
              <a:rPr lang="zh-CN" altLang="en-US" sz="2000" b="1" dirty="0">
                <a:solidFill>
                  <a:schemeClr val="bg1">
                    <a:lumMod val="75000"/>
                  </a:schemeClr>
                </a:solidFill>
                <a:latin typeface="+mn-ea"/>
                <a:ea typeface="+mn-ea"/>
                <a:cs typeface="+mn-ea"/>
              </a:rPr>
              <a:t>第三板块是结束语，就如何贯彻准则提任务、做规定。</a:t>
            </a:r>
            <a:endParaRPr lang="zh-CN" altLang="en-US" sz="2000" b="1" dirty="0">
              <a:solidFill>
                <a:schemeClr val="bg1">
                  <a:lumMod val="75000"/>
                </a:schemeClr>
              </a:solidFill>
              <a:effectLst>
                <a:outerShdw blurRad="38100" dist="38100" dir="2700000" algn="tl">
                  <a:srgbClr val="C0C0C0"/>
                </a:outerShdw>
              </a:effectLst>
              <a:latin typeface="+mn-ea"/>
              <a:ea typeface="+mn-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20988" y="794434"/>
            <a:ext cx="10663643" cy="523220"/>
          </a:xfrm>
          <a:prstGeom prst="rect">
            <a:avLst/>
          </a:prstGeom>
        </p:spPr>
        <p:txBody>
          <a:bodyPr wrap="square">
            <a:spAutoFit/>
          </a:bodyPr>
          <a:lstStyle/>
          <a:p>
            <a:r>
              <a:rPr lang="zh-CN" altLang="en-US" b="1" dirty="0" smtClean="0">
                <a:solidFill>
                  <a:srgbClr val="111111"/>
                </a:solidFill>
                <a:latin typeface="+mn-ea"/>
                <a:ea typeface="+mn-ea"/>
              </a:rPr>
              <a:t>加强</a:t>
            </a:r>
            <a:r>
              <a:rPr lang="zh-CN" altLang="en-US" b="1" dirty="0">
                <a:solidFill>
                  <a:srgbClr val="111111"/>
                </a:solidFill>
                <a:latin typeface="+mn-ea"/>
                <a:ea typeface="+mn-ea"/>
              </a:rPr>
              <a:t>和规范党内政治生活的基本</a:t>
            </a:r>
            <a:r>
              <a:rPr lang="zh-CN" altLang="en-US" b="1" dirty="0" smtClean="0">
                <a:solidFill>
                  <a:srgbClr val="111111"/>
                </a:solidFill>
                <a:latin typeface="+mn-ea"/>
                <a:ea typeface="+mn-ea"/>
              </a:rPr>
              <a:t>要求</a:t>
            </a:r>
            <a:endParaRPr lang="zh-CN" altLang="en-US" b="1" dirty="0">
              <a:latin typeface="+mn-ea"/>
              <a:ea typeface="+mn-ea"/>
            </a:endParaRPr>
          </a:p>
        </p:txBody>
      </p:sp>
      <p:sp>
        <p:nvSpPr>
          <p:cNvPr id="19" name="TextBox 3"/>
          <p:cNvSpPr txBox="1"/>
          <p:nvPr/>
        </p:nvSpPr>
        <p:spPr>
          <a:xfrm>
            <a:off x="2821720" y="1530433"/>
            <a:ext cx="3473286" cy="523220"/>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sz="2800" dirty="0" smtClean="0">
                <a:sym typeface="+mn-lt"/>
              </a:rPr>
              <a:t>坚定</a:t>
            </a:r>
            <a:r>
              <a:rPr lang="zh-CN" altLang="en-US" sz="2800" dirty="0">
                <a:sym typeface="+mn-lt"/>
              </a:rPr>
              <a:t>理想信念</a:t>
            </a:r>
          </a:p>
        </p:txBody>
      </p:sp>
      <p:pic>
        <p:nvPicPr>
          <p:cNvPr id="21" name="图片 20"/>
          <p:cNvPicPr>
            <a:picLocks noChangeAspect="1"/>
          </p:cNvPicPr>
          <p:nvPr/>
        </p:nvPicPr>
        <p:blipFill rotWithShape="1">
          <a:blip r:embed="rId2" cstate="print">
            <a:extLst>
              <a:ext uri="{28A0092B-C50C-407E-A947-70E740481C1C}">
                <a14:useLocalDpi xmlns:a14="http://schemas.microsoft.com/office/drawing/2010/main" xmlns="" val="0"/>
              </a:ext>
            </a:extLst>
          </a:blip>
          <a:srcRect l="33208" r="34480"/>
          <a:stretch>
            <a:fillRect/>
          </a:stretch>
        </p:blipFill>
        <p:spPr>
          <a:xfrm>
            <a:off x="479376" y="3528714"/>
            <a:ext cx="11103262" cy="3062988"/>
          </a:xfrm>
          <a:prstGeom prst="rect">
            <a:avLst/>
          </a:prstGeom>
        </p:spPr>
      </p:pic>
      <p:sp>
        <p:nvSpPr>
          <p:cNvPr id="22" name="TextBox 12"/>
          <p:cNvSpPr txBox="1"/>
          <p:nvPr/>
        </p:nvSpPr>
        <p:spPr>
          <a:xfrm>
            <a:off x="1559496" y="2590677"/>
            <a:ext cx="8814782" cy="5232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anose="020B0503020202020204" pitchFamily="34" charset="0"/>
                <a:ea typeface="微软雅黑" panose="020B0503020204020204" pitchFamily="34" charset="-122"/>
                <a:cs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kern="0" dirty="0" smtClean="0">
                <a:solidFill>
                  <a:schemeClr val="bg1">
                    <a:lumMod val="75000"/>
                  </a:schemeClr>
                </a:solidFill>
                <a:effectLst>
                  <a:innerShdw blurRad="63500" dist="50800" dir="16200000">
                    <a:prstClr val="black">
                      <a:alpha val="50000"/>
                    </a:prstClr>
                  </a:innerShdw>
                </a:effectLst>
                <a:latin typeface="Adidas Unity" pitchFamily="2" charset="0"/>
              </a:rPr>
              <a:t>坚定理想信念是加强和规范党内</a:t>
            </a:r>
            <a:r>
              <a:rPr lang="zh-CN" altLang="en-US" sz="2800" kern="0" dirty="0">
                <a:solidFill>
                  <a:schemeClr val="bg1">
                    <a:lumMod val="75000"/>
                  </a:schemeClr>
                </a:solidFill>
                <a:effectLst>
                  <a:innerShdw blurRad="63500" dist="50800" dir="16200000">
                    <a:prstClr val="black">
                      <a:alpha val="50000"/>
                    </a:prstClr>
                  </a:innerShdw>
                </a:effectLst>
                <a:latin typeface="Adidas Unity" pitchFamily="2" charset="0"/>
              </a:rPr>
              <a:t>政治生活</a:t>
            </a:r>
            <a:r>
              <a:rPr lang="zh-CN" altLang="en-US" sz="2800" kern="0" dirty="0" smtClean="0">
                <a:solidFill>
                  <a:schemeClr val="bg1">
                    <a:lumMod val="75000"/>
                  </a:schemeClr>
                </a:solidFill>
                <a:effectLst>
                  <a:innerShdw blurRad="63500" dist="50800" dir="16200000">
                    <a:prstClr val="black">
                      <a:alpha val="50000"/>
                    </a:prstClr>
                  </a:innerShdw>
                </a:effectLst>
                <a:latin typeface="Adidas Unity" pitchFamily="2" charset="0"/>
              </a:rPr>
              <a:t>的首要任务</a:t>
            </a:r>
            <a:endParaRPr kumimoji="0" lang="zh-CN" altLang="en-US" sz="2800" b="1" i="0" strike="noStrike" kern="0" cap="none" spc="0" normalizeH="0" baseline="0" noProof="0" dirty="0">
              <a:ln>
                <a:noFill/>
              </a:ln>
              <a:solidFill>
                <a:schemeClr val="bg1">
                  <a:lumMod val="75000"/>
                </a:schemeClr>
              </a:solidFill>
              <a:effectLst>
                <a:innerShdw blurRad="63500" dist="50800" dir="16200000">
                  <a:prstClr val="black">
                    <a:alpha val="50000"/>
                  </a:prstClr>
                </a:innerShdw>
              </a:effectLst>
              <a:uLnTx/>
              <a:uFillTx/>
              <a:latin typeface="Adidas Unity" pitchFamily="2" charset="0"/>
            </a:endParaRPr>
          </a:p>
        </p:txBody>
      </p:sp>
      <p:sp>
        <p:nvSpPr>
          <p:cNvPr id="23" name="矩形 22"/>
          <p:cNvSpPr/>
          <p:nvPr/>
        </p:nvSpPr>
        <p:spPr>
          <a:xfrm>
            <a:off x="3015008" y="4241551"/>
            <a:ext cx="6825407" cy="1954381"/>
          </a:xfrm>
          <a:prstGeom prst="rect">
            <a:avLst/>
          </a:prstGeom>
        </p:spPr>
        <p:txBody>
          <a:bodyPr wrap="square">
            <a:spAutoFit/>
          </a:bodyPr>
          <a:lstStyle/>
          <a:p>
            <a:pPr marL="0" indent="0" eaLnBrk="1" hangingPunct="1">
              <a:spcBef>
                <a:spcPct val="50000"/>
              </a:spcBef>
              <a:buFont typeface="Wingdings 2" panose="05020102010507070707" pitchFamily="18" charset="2"/>
              <a:buNone/>
              <a:defRPr/>
            </a:pPr>
            <a:r>
              <a:rPr lang="zh-CN" altLang="en-US" sz="2200" b="1" noProof="1" smtClean="0">
                <a:solidFill>
                  <a:schemeClr val="bg1">
                    <a:lumMod val="75000"/>
                  </a:schemeClr>
                </a:solidFill>
                <a:latin typeface="华文细黑" panose="02010600040101010101" pitchFamily="2" charset="-122"/>
                <a:ea typeface="华文细黑" panose="02010600040101010101" pitchFamily="2" charset="-122"/>
              </a:rPr>
              <a:t>共产主义</a:t>
            </a:r>
            <a:r>
              <a:rPr lang="zh-CN" altLang="en-US" sz="2200" b="1" noProof="1">
                <a:solidFill>
                  <a:schemeClr val="bg1">
                    <a:lumMod val="75000"/>
                  </a:schemeClr>
                </a:solidFill>
                <a:latin typeface="华文细黑" panose="02010600040101010101" pitchFamily="2" charset="-122"/>
                <a:ea typeface="华文细黑" panose="02010600040101010101" pitchFamily="2" charset="-122"/>
              </a:rPr>
              <a:t>远大理想和中国特色社会主义共同理想，是中国共产党人的精神支柱和政治灵魂，也是保持党的团结统一的思想基础。必须高度重视思想政治建设，</a:t>
            </a:r>
            <a:r>
              <a:rPr lang="zh-CN" altLang="en-US" sz="2200" b="1" noProof="1">
                <a:solidFill>
                  <a:srgbClr val="0070C0"/>
                </a:solidFill>
                <a:latin typeface="华文细黑" panose="02010600040101010101" pitchFamily="2" charset="-122"/>
                <a:ea typeface="华文细黑" panose="02010600040101010101" pitchFamily="2" charset="-122"/>
              </a:rPr>
              <a:t>把坚定理想信念作为开展党内政治生活的首要任务。</a:t>
            </a:r>
          </a:p>
          <a:p>
            <a:pPr marL="0" indent="0" eaLnBrk="1" hangingPunct="1">
              <a:spcBef>
                <a:spcPct val="50000"/>
              </a:spcBef>
              <a:buFont typeface="Wingdings 2" panose="05020102010507070707" pitchFamily="18" charset="2"/>
              <a:buNone/>
              <a:defRPr/>
            </a:pPr>
            <a:r>
              <a:rPr lang="zh-CN" altLang="en-US" sz="2200" b="1" noProof="1">
                <a:solidFill>
                  <a:schemeClr val="bg1">
                    <a:lumMod val="75000"/>
                  </a:schemeClr>
                </a:solidFill>
                <a:latin typeface="华文细黑" panose="02010600040101010101" pitchFamily="2" charset="-122"/>
                <a:ea typeface="华文细黑" panose="02010600040101010101" pitchFamily="2" charset="-122"/>
              </a:rPr>
              <a:t>                                                          </a:t>
            </a:r>
            <a:r>
              <a:rPr lang="en-US" altLang="zh-CN" sz="2200" b="1" noProof="1" smtClean="0">
                <a:solidFill>
                  <a:schemeClr val="bg1">
                    <a:lumMod val="75000"/>
                  </a:schemeClr>
                </a:solidFill>
                <a:latin typeface="华文细黑" panose="02010600040101010101" pitchFamily="2" charset="-122"/>
                <a:ea typeface="华文细黑" panose="02010600040101010101" pitchFamily="2" charset="-122"/>
              </a:rPr>
              <a:t>——</a:t>
            </a:r>
            <a:r>
              <a:rPr lang="zh-CN" altLang="en-US" sz="2200" b="1" noProof="1">
                <a:solidFill>
                  <a:schemeClr val="bg1">
                    <a:lumMod val="75000"/>
                  </a:schemeClr>
                </a:solidFill>
                <a:latin typeface="华文细黑" panose="02010600040101010101" pitchFamily="2" charset="-122"/>
                <a:ea typeface="华文细黑" panose="02010600040101010101" pitchFamily="2" charset="-122"/>
              </a:rPr>
              <a:t>《准则》</a:t>
            </a:r>
          </a:p>
        </p:txBody>
      </p:sp>
      <p:grpSp>
        <p:nvGrpSpPr>
          <p:cNvPr id="24" name="组合 23"/>
          <p:cNvGrpSpPr/>
          <p:nvPr/>
        </p:nvGrpSpPr>
        <p:grpSpPr>
          <a:xfrm>
            <a:off x="860643" y="1650422"/>
            <a:ext cx="1709797" cy="461666"/>
            <a:chOff x="761663" y="67273"/>
            <a:chExt cx="1491552" cy="576765"/>
          </a:xfrm>
        </p:grpSpPr>
        <p:sp>
          <p:nvSpPr>
            <p:cNvPr id="25" name="圆角矩形 4"/>
            <p:cNvSpPr/>
            <p:nvPr/>
          </p:nvSpPr>
          <p:spPr bwMode="auto">
            <a:xfrm>
              <a:off x="761663" y="115866"/>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26" name="TextBox 5"/>
            <p:cNvSpPr txBox="1"/>
            <p:nvPr/>
          </p:nvSpPr>
          <p:spPr>
            <a:xfrm>
              <a:off x="879683" y="67273"/>
              <a:ext cx="1302800" cy="5767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1</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rot="412118">
            <a:off x="5481650" y="4437253"/>
            <a:ext cx="5611809" cy="210492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98096" y="3834100"/>
            <a:ext cx="5333748" cy="2104926"/>
          </a:xfrm>
          <a:prstGeom prst="rect">
            <a:avLst/>
          </a:prstGeom>
        </p:spPr>
      </p:pic>
      <p:sp>
        <p:nvSpPr>
          <p:cNvPr id="6" name="TextBox 12"/>
          <p:cNvSpPr txBox="1"/>
          <p:nvPr/>
        </p:nvSpPr>
        <p:spPr>
          <a:xfrm>
            <a:off x="1270662" y="1652245"/>
            <a:ext cx="9659285" cy="523220"/>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2800" b="1">
                <a:solidFill>
                  <a:schemeClr val="bg1">
                    <a:lumMod val="75000"/>
                  </a:schemeClr>
                </a:solidFill>
                <a:latin typeface="+mn-ea"/>
                <a:ea typeface="+mn-ea"/>
              </a:defRPr>
            </a:lvl1pPr>
          </a:lstStyle>
          <a:p>
            <a:r>
              <a:rPr lang="zh-CN" altLang="en-US" dirty="0"/>
              <a:t>为什么坚定理想信念是加强和规范党内政治生活的首要任务？</a:t>
            </a:r>
          </a:p>
        </p:txBody>
      </p:sp>
      <p:sp>
        <p:nvSpPr>
          <p:cNvPr id="7" name="矩形 6"/>
          <p:cNvSpPr/>
          <p:nvPr/>
        </p:nvSpPr>
        <p:spPr>
          <a:xfrm>
            <a:off x="2435932" y="2304912"/>
            <a:ext cx="7321126" cy="830997"/>
          </a:xfrm>
          <a:prstGeom prst="rect">
            <a:avLst/>
          </a:prstGeom>
        </p:spPr>
        <p:txBody>
          <a:bodyPr wrap="square">
            <a:spAutoFit/>
          </a:bodyPr>
          <a:lstStyle/>
          <a:p>
            <a:pPr marL="0" indent="0" eaLnBrk="1" hangingPunct="1">
              <a:spcBef>
                <a:spcPct val="50000"/>
              </a:spcBef>
              <a:buFont typeface="Wingdings 2" panose="05020102010507070707" pitchFamily="18" charset="2"/>
              <a:buNone/>
              <a:defRPr/>
            </a:pPr>
            <a:r>
              <a:rPr lang="zh-CN" altLang="en-US" sz="2400" noProof="1" smtClean="0">
                <a:solidFill>
                  <a:schemeClr val="bg1">
                    <a:lumMod val="75000"/>
                  </a:schemeClr>
                </a:solidFill>
                <a:latin typeface="+mn-ea"/>
                <a:ea typeface="+mn-ea"/>
              </a:rPr>
              <a:t>全面</a:t>
            </a:r>
            <a:r>
              <a:rPr lang="zh-CN" altLang="en-US" sz="2400" noProof="1">
                <a:solidFill>
                  <a:schemeClr val="bg1">
                    <a:lumMod val="75000"/>
                  </a:schemeClr>
                </a:solidFill>
                <a:latin typeface="+mn-ea"/>
                <a:ea typeface="+mn-ea"/>
              </a:rPr>
              <a:t>从严治</a:t>
            </a:r>
            <a:r>
              <a:rPr lang="zh-CN" altLang="en-US" sz="2400" noProof="1" smtClean="0">
                <a:solidFill>
                  <a:schemeClr val="bg1">
                    <a:lumMod val="75000"/>
                  </a:schemeClr>
                </a:solidFill>
                <a:latin typeface="+mn-ea"/>
                <a:ea typeface="+mn-ea"/>
              </a:rPr>
              <a:t>党要</a:t>
            </a:r>
            <a:r>
              <a:rPr lang="zh-CN" altLang="en-US" sz="2400" noProof="1">
                <a:solidFill>
                  <a:schemeClr val="bg1">
                    <a:lumMod val="75000"/>
                  </a:schemeClr>
                </a:solidFill>
                <a:latin typeface="+mn-ea"/>
                <a:ea typeface="+mn-ea"/>
              </a:rPr>
              <a:t>达到的目标是加强党的集中统一领导，而加强党的集中统一</a:t>
            </a:r>
            <a:r>
              <a:rPr lang="zh-CN" altLang="en-US" sz="2400" noProof="1" smtClean="0">
                <a:solidFill>
                  <a:schemeClr val="bg1">
                    <a:lumMod val="75000"/>
                  </a:schemeClr>
                </a:solidFill>
                <a:latin typeface="+mn-ea"/>
                <a:ea typeface="+mn-ea"/>
              </a:rPr>
              <a:t>领导的首要任务是</a:t>
            </a:r>
            <a:r>
              <a:rPr lang="zh-CN" altLang="en-US" sz="2400" noProof="1">
                <a:solidFill>
                  <a:schemeClr val="bg1">
                    <a:lumMod val="75000"/>
                  </a:schemeClr>
                </a:solidFill>
                <a:latin typeface="+mn-ea"/>
                <a:ea typeface="+mn-ea"/>
              </a:rPr>
              <a:t>坚定理想</a:t>
            </a:r>
            <a:r>
              <a:rPr lang="zh-CN" altLang="en-US" sz="2400" noProof="1" smtClean="0">
                <a:solidFill>
                  <a:schemeClr val="bg1">
                    <a:lumMod val="75000"/>
                  </a:schemeClr>
                </a:solidFill>
                <a:latin typeface="+mn-ea"/>
                <a:ea typeface="+mn-ea"/>
              </a:rPr>
              <a:t>信念。</a:t>
            </a:r>
            <a:endParaRPr lang="zh-CN" altLang="en-US" sz="2400" noProof="1">
              <a:solidFill>
                <a:schemeClr val="bg1">
                  <a:lumMod val="75000"/>
                </a:schemeClr>
              </a:solidFill>
              <a:latin typeface="+mn-ea"/>
              <a:ea typeface="+mn-ea"/>
            </a:endParaRPr>
          </a:p>
        </p:txBody>
      </p:sp>
      <p:sp>
        <p:nvSpPr>
          <p:cNvPr id="8" name="矩形 7"/>
          <p:cNvSpPr/>
          <p:nvPr/>
        </p:nvSpPr>
        <p:spPr>
          <a:xfrm>
            <a:off x="1859868" y="3404169"/>
            <a:ext cx="6838479" cy="461665"/>
          </a:xfrm>
          <a:prstGeom prst="rect">
            <a:avLst/>
          </a:prstGeom>
        </p:spPr>
        <p:txBody>
          <a:bodyPr wrap="square">
            <a:spAutoFit/>
          </a:bodyPr>
          <a:lstStyle/>
          <a:p>
            <a:r>
              <a:rPr lang="zh-CN" altLang="zh-CN" sz="2400" b="1" dirty="0" smtClean="0">
                <a:solidFill>
                  <a:schemeClr val="bg1">
                    <a:lumMod val="75000"/>
                  </a:schemeClr>
                </a:solidFill>
                <a:latin typeface="+mn-ea"/>
                <a:ea typeface="+mn-ea"/>
              </a:rPr>
              <a:t>组织规律</a:t>
            </a:r>
            <a:r>
              <a:rPr lang="zh-CN" altLang="en-US" sz="2400" b="1" dirty="0" smtClean="0">
                <a:solidFill>
                  <a:schemeClr val="bg1">
                    <a:lumMod val="75000"/>
                  </a:schemeClr>
                </a:solidFill>
                <a:latin typeface="+mn-ea"/>
                <a:ea typeface="+mn-ea"/>
              </a:rPr>
              <a:t>从组织</a:t>
            </a:r>
            <a:r>
              <a:rPr lang="zh-CN" altLang="en-US" sz="2400" b="1" dirty="0">
                <a:solidFill>
                  <a:schemeClr val="bg1">
                    <a:lumMod val="75000"/>
                  </a:schemeClr>
                </a:solidFill>
                <a:latin typeface="+mn-ea"/>
                <a:ea typeface="+mn-ea"/>
              </a:rPr>
              <a:t>效能的</a:t>
            </a:r>
            <a:r>
              <a:rPr lang="zh-CN" altLang="en-US" sz="2400" b="1" dirty="0" smtClean="0">
                <a:solidFill>
                  <a:schemeClr val="bg1">
                    <a:lumMod val="75000"/>
                  </a:schemeClr>
                </a:solidFill>
                <a:latin typeface="+mn-ea"/>
                <a:ea typeface="+mn-ea"/>
              </a:rPr>
              <a:t>角度来谈</a:t>
            </a:r>
            <a:r>
              <a:rPr lang="zh-CN" altLang="zh-CN" sz="2400" b="1" dirty="0" smtClean="0">
                <a:solidFill>
                  <a:schemeClr val="bg1">
                    <a:lumMod val="75000"/>
                  </a:schemeClr>
                </a:solidFill>
                <a:latin typeface="+mn-ea"/>
                <a:ea typeface="+mn-ea"/>
              </a:rPr>
              <a:t>要</a:t>
            </a:r>
            <a:r>
              <a:rPr lang="zh-CN" altLang="zh-CN" sz="2400" b="1" dirty="0">
                <a:solidFill>
                  <a:schemeClr val="bg1">
                    <a:lumMod val="75000"/>
                  </a:schemeClr>
                </a:solidFill>
                <a:latin typeface="+mn-ea"/>
                <a:ea typeface="+mn-ea"/>
              </a:rPr>
              <a:t>完成两</a:t>
            </a:r>
            <a:r>
              <a:rPr lang="zh-CN" altLang="zh-CN" sz="2400" b="1" dirty="0" smtClean="0">
                <a:solidFill>
                  <a:schemeClr val="bg1">
                    <a:lumMod val="75000"/>
                  </a:schemeClr>
                </a:solidFill>
                <a:latin typeface="+mn-ea"/>
                <a:ea typeface="+mn-ea"/>
              </a:rPr>
              <a:t>点</a:t>
            </a:r>
            <a:r>
              <a:rPr lang="zh-CN" altLang="en-US" sz="2400" b="1" dirty="0" smtClean="0">
                <a:solidFill>
                  <a:schemeClr val="bg1">
                    <a:lumMod val="75000"/>
                  </a:schemeClr>
                </a:solidFill>
                <a:latin typeface="+mn-ea"/>
                <a:ea typeface="+mn-ea"/>
              </a:rPr>
              <a:t>：</a:t>
            </a:r>
            <a:endParaRPr lang="en-US" altLang="zh-CN" sz="2400" b="1" dirty="0" smtClean="0">
              <a:solidFill>
                <a:schemeClr val="bg1">
                  <a:lumMod val="75000"/>
                </a:schemeClr>
              </a:solidFill>
              <a:latin typeface="+mn-ea"/>
              <a:ea typeface="+mn-ea"/>
            </a:endParaRPr>
          </a:p>
        </p:txBody>
      </p:sp>
      <p:sp>
        <p:nvSpPr>
          <p:cNvPr id="9" name="矩形 8"/>
          <p:cNvSpPr/>
          <p:nvPr/>
        </p:nvSpPr>
        <p:spPr>
          <a:xfrm>
            <a:off x="2247767" y="4210833"/>
            <a:ext cx="2631410" cy="1015663"/>
          </a:xfrm>
          <a:prstGeom prst="rect">
            <a:avLst/>
          </a:prstGeom>
        </p:spPr>
        <p:txBody>
          <a:bodyPr wrap="square">
            <a:spAutoFit/>
          </a:bodyPr>
          <a:lstStyle/>
          <a:p>
            <a:r>
              <a:rPr lang="en-US" altLang="zh-CN" sz="6000" b="1" dirty="0" smtClean="0">
                <a:solidFill>
                  <a:schemeClr val="bg1">
                    <a:lumMod val="75000"/>
                  </a:schemeClr>
                </a:solidFill>
                <a:latin typeface="Arial Unicode MS" panose="020B0604020202020204" charset="-122"/>
                <a:ea typeface="Arial Unicode MS" panose="020B0604020202020204" charset="-122"/>
                <a:cs typeface="Arial Unicode MS" panose="020B0604020202020204" charset="-122"/>
              </a:rPr>
              <a:t>1.</a:t>
            </a:r>
            <a:r>
              <a:rPr lang="zh-CN" altLang="zh-CN" sz="2800" dirty="0" smtClean="0">
                <a:solidFill>
                  <a:schemeClr val="bg1">
                    <a:lumMod val="75000"/>
                  </a:schemeClr>
                </a:solidFill>
                <a:latin typeface="+mn-ea"/>
                <a:ea typeface="+mn-ea"/>
              </a:rPr>
              <a:t>心</a:t>
            </a:r>
            <a:r>
              <a:rPr lang="zh-CN" altLang="zh-CN" sz="2800" dirty="0">
                <a:solidFill>
                  <a:schemeClr val="bg1">
                    <a:lumMod val="75000"/>
                  </a:schemeClr>
                </a:solidFill>
                <a:latin typeface="+mn-ea"/>
                <a:ea typeface="+mn-ea"/>
              </a:rPr>
              <a:t>往一处想</a:t>
            </a:r>
            <a:endParaRPr lang="en-US" altLang="zh-CN" sz="2800" dirty="0">
              <a:solidFill>
                <a:schemeClr val="bg1">
                  <a:lumMod val="75000"/>
                </a:schemeClr>
              </a:solidFill>
              <a:latin typeface="+mn-ea"/>
              <a:ea typeface="+mn-ea"/>
            </a:endParaRPr>
          </a:p>
        </p:txBody>
      </p:sp>
      <p:sp>
        <p:nvSpPr>
          <p:cNvPr id="10" name="矩形 9"/>
          <p:cNvSpPr/>
          <p:nvPr/>
        </p:nvSpPr>
        <p:spPr>
          <a:xfrm>
            <a:off x="7125288" y="4793150"/>
            <a:ext cx="2602462" cy="1015663"/>
          </a:xfrm>
          <a:prstGeom prst="rect">
            <a:avLst/>
          </a:prstGeom>
        </p:spPr>
        <p:txBody>
          <a:bodyPr wrap="square">
            <a:spAutoFit/>
          </a:bodyPr>
          <a:lstStyle/>
          <a:p>
            <a:r>
              <a:rPr lang="en-US" altLang="zh-CN" sz="6000" dirty="0" smtClean="0">
                <a:solidFill>
                  <a:schemeClr val="bg1">
                    <a:lumMod val="75000"/>
                  </a:schemeClr>
                </a:solidFill>
                <a:latin typeface="Arial Unicode MS" panose="020B0604020202020204" charset="-122"/>
                <a:ea typeface="Arial Unicode MS" panose="020B0604020202020204" charset="-122"/>
                <a:cs typeface="Arial Unicode MS" panose="020B0604020202020204" charset="-122"/>
              </a:rPr>
              <a:t>2</a:t>
            </a:r>
            <a:r>
              <a:rPr lang="en-US" altLang="zh-CN" sz="6000" dirty="0" smtClean="0">
                <a:solidFill>
                  <a:schemeClr val="bg1">
                    <a:lumMod val="75000"/>
                  </a:schemeClr>
                </a:solidFill>
                <a:latin typeface="+mn-ea"/>
                <a:ea typeface="+mn-ea"/>
              </a:rPr>
              <a:t>.</a:t>
            </a:r>
            <a:r>
              <a:rPr lang="zh-CN" altLang="zh-CN" sz="2800" dirty="0" smtClean="0">
                <a:solidFill>
                  <a:schemeClr val="bg1">
                    <a:lumMod val="75000"/>
                  </a:schemeClr>
                </a:solidFill>
                <a:latin typeface="+mn-ea"/>
                <a:ea typeface="+mn-ea"/>
              </a:rPr>
              <a:t>劲</a:t>
            </a:r>
            <a:r>
              <a:rPr lang="zh-CN" altLang="zh-CN" sz="2800" dirty="0">
                <a:solidFill>
                  <a:schemeClr val="bg1">
                    <a:lumMod val="75000"/>
                  </a:schemeClr>
                </a:solidFill>
                <a:latin typeface="+mn-ea"/>
                <a:ea typeface="+mn-ea"/>
              </a:rPr>
              <a:t>往一处使</a:t>
            </a:r>
            <a:endParaRPr lang="zh-CN" altLang="en-US" sz="2800" dirty="0">
              <a:solidFill>
                <a:schemeClr val="bg1">
                  <a:lumMod val="75000"/>
                </a:schemeClr>
              </a:solidFill>
              <a:latin typeface="+mn-ea"/>
              <a:ea typeface="+mn-ea"/>
            </a:endParaRPr>
          </a:p>
        </p:txBody>
      </p:sp>
      <p:sp>
        <p:nvSpPr>
          <p:cNvPr id="11" name="矩形 10"/>
          <p:cNvSpPr/>
          <p:nvPr/>
        </p:nvSpPr>
        <p:spPr>
          <a:xfrm>
            <a:off x="1398096" y="4974739"/>
            <a:ext cx="5333747" cy="652486"/>
          </a:xfrm>
          <a:prstGeom prst="rect">
            <a:avLst/>
          </a:prstGeom>
        </p:spPr>
        <p:txBody>
          <a:bodyPr wrap="square">
            <a:spAutoFit/>
          </a:bodyPr>
          <a:lstStyle/>
          <a:p>
            <a:pPr eaLnBrk="1" hangingPunct="1">
              <a:lnSpc>
                <a:spcPct val="130000"/>
              </a:lnSpc>
            </a:pPr>
            <a:r>
              <a:rPr lang="zh-CN" altLang="en-US" b="1" dirty="0">
                <a:solidFill>
                  <a:srgbClr val="C00000"/>
                </a:solidFill>
                <a:latin typeface="仿宋_GB2312" pitchFamily="49" charset="-122"/>
                <a:ea typeface="仿宋_GB2312" pitchFamily="49" charset="-122"/>
              </a:rPr>
              <a:t>（凝聚共识</a:t>
            </a:r>
            <a:r>
              <a:rPr lang="zh-CN" altLang="en-US" b="1" dirty="0" smtClean="0">
                <a:solidFill>
                  <a:srgbClr val="C00000"/>
                </a:solidFill>
                <a:latin typeface="仿宋_GB2312" pitchFamily="49" charset="-122"/>
                <a:ea typeface="仿宋_GB2312" pitchFamily="49" charset="-122"/>
              </a:rPr>
              <a:t>）</a:t>
            </a:r>
            <a:r>
              <a:rPr lang="zh-CN" altLang="en-US" b="1" dirty="0" smtClean="0">
                <a:solidFill>
                  <a:srgbClr val="000000"/>
                </a:solidFill>
                <a:latin typeface="仿宋_GB2312" pitchFamily="49" charset="-122"/>
                <a:ea typeface="仿宋_GB2312" pitchFamily="49" charset="-122"/>
              </a:rPr>
              <a:t>构筑</a:t>
            </a:r>
            <a:r>
              <a:rPr lang="zh-CN" altLang="en-US" b="1" dirty="0">
                <a:solidFill>
                  <a:srgbClr val="000000"/>
                </a:solidFill>
                <a:latin typeface="仿宋_GB2312" pitchFamily="49" charset="-122"/>
                <a:ea typeface="仿宋_GB2312" pitchFamily="49" charset="-122"/>
              </a:rPr>
              <a:t>共同思想基础</a:t>
            </a:r>
          </a:p>
        </p:txBody>
      </p:sp>
      <p:sp>
        <p:nvSpPr>
          <p:cNvPr id="12" name="矩形 11"/>
          <p:cNvSpPr/>
          <p:nvPr/>
        </p:nvSpPr>
        <p:spPr>
          <a:xfrm>
            <a:off x="5789398" y="5628885"/>
            <a:ext cx="5409791" cy="652486"/>
          </a:xfrm>
          <a:prstGeom prst="rect">
            <a:avLst/>
          </a:prstGeom>
        </p:spPr>
        <p:txBody>
          <a:bodyPr wrap="square">
            <a:spAutoFit/>
          </a:bodyPr>
          <a:lstStyle/>
          <a:p>
            <a:pPr eaLnBrk="1" hangingPunct="1">
              <a:lnSpc>
                <a:spcPct val="130000"/>
              </a:lnSpc>
            </a:pPr>
            <a:r>
              <a:rPr lang="zh-CN" altLang="en-US" b="1" dirty="0">
                <a:solidFill>
                  <a:srgbClr val="C00000"/>
                </a:solidFill>
                <a:latin typeface="仿宋_GB2312" pitchFamily="49" charset="-122"/>
                <a:ea typeface="仿宋_GB2312" pitchFamily="49" charset="-122"/>
              </a:rPr>
              <a:t>（行动一致</a:t>
            </a:r>
            <a:r>
              <a:rPr lang="zh-CN" altLang="en-US" b="1" dirty="0" smtClean="0">
                <a:solidFill>
                  <a:srgbClr val="C00000"/>
                </a:solidFill>
                <a:latin typeface="仿宋_GB2312" pitchFamily="49" charset="-122"/>
                <a:ea typeface="仿宋_GB2312" pitchFamily="49" charset="-122"/>
              </a:rPr>
              <a:t>）</a:t>
            </a:r>
            <a:r>
              <a:rPr lang="zh-CN" altLang="en-US" b="1" dirty="0" smtClean="0">
                <a:solidFill>
                  <a:srgbClr val="000000"/>
                </a:solidFill>
                <a:latin typeface="仿宋_GB2312" pitchFamily="49" charset="-122"/>
                <a:ea typeface="仿宋_GB2312" pitchFamily="49" charset="-122"/>
              </a:rPr>
              <a:t>建立</a:t>
            </a:r>
            <a:r>
              <a:rPr lang="zh-CN" altLang="en-US" b="1" dirty="0">
                <a:solidFill>
                  <a:srgbClr val="000000"/>
                </a:solidFill>
                <a:latin typeface="仿宋_GB2312" pitchFamily="49" charset="-122"/>
                <a:ea typeface="仿宋_GB2312" pitchFamily="49" charset="-122"/>
              </a:rPr>
              <a:t>严密组织体系</a:t>
            </a:r>
          </a:p>
        </p:txBody>
      </p:sp>
      <p:sp>
        <p:nvSpPr>
          <p:cNvPr id="13" name="TextBox 3"/>
          <p:cNvSpPr txBox="1"/>
          <p:nvPr/>
        </p:nvSpPr>
        <p:spPr>
          <a:xfrm>
            <a:off x="2054623" y="691581"/>
            <a:ext cx="2817495"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坚定</a:t>
            </a:r>
            <a:r>
              <a:rPr lang="zh-CN" altLang="en-US" dirty="0">
                <a:sym typeface="+mn-lt"/>
              </a:rPr>
              <a:t>理想信念</a:t>
            </a:r>
          </a:p>
        </p:txBody>
      </p:sp>
      <p:grpSp>
        <p:nvGrpSpPr>
          <p:cNvPr id="14" name="组合 13"/>
          <p:cNvGrpSpPr/>
          <p:nvPr/>
        </p:nvGrpSpPr>
        <p:grpSpPr>
          <a:xfrm>
            <a:off x="370448" y="744179"/>
            <a:ext cx="1496429" cy="479578"/>
            <a:chOff x="430365" y="153582"/>
            <a:chExt cx="1491552" cy="479578"/>
          </a:xfrm>
        </p:grpSpPr>
        <p:sp>
          <p:nvSpPr>
            <p:cNvPr id="15"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6"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1</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txBox="1"/>
          <p:nvPr/>
        </p:nvSpPr>
        <p:spPr>
          <a:xfrm>
            <a:off x="1703512" y="1543050"/>
            <a:ext cx="7398768" cy="523220"/>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2800" b="1">
                <a:solidFill>
                  <a:schemeClr val="bg1">
                    <a:lumMod val="75000"/>
                  </a:schemeClr>
                </a:solidFill>
                <a:latin typeface="+mn-ea"/>
                <a:ea typeface="+mn-ea"/>
              </a:defRPr>
            </a:lvl1pPr>
          </a:lstStyle>
          <a:p>
            <a:r>
              <a:rPr lang="zh-CN" altLang="en-US" dirty="0"/>
              <a:t> 从中共的党性修养传统把握共产主义</a:t>
            </a:r>
          </a:p>
        </p:txBody>
      </p:sp>
      <p:sp>
        <p:nvSpPr>
          <p:cNvPr id="3" name="矩形 2"/>
          <p:cNvSpPr/>
          <p:nvPr/>
        </p:nvSpPr>
        <p:spPr>
          <a:xfrm>
            <a:off x="1702969" y="2217720"/>
            <a:ext cx="9192997" cy="769441"/>
          </a:xfrm>
          <a:prstGeom prst="rect">
            <a:avLst/>
          </a:prstGeom>
        </p:spPr>
        <p:txBody>
          <a:bodyPr wrap="square">
            <a:spAutoFit/>
          </a:bodyPr>
          <a:lstStyle/>
          <a:p>
            <a:pPr marL="0" indent="0" eaLnBrk="1" hangingPunct="1">
              <a:spcBef>
                <a:spcPct val="50000"/>
              </a:spcBef>
              <a:buFont typeface="Wingdings 2" panose="05020102010507070707" pitchFamily="18" charset="2"/>
              <a:buNone/>
              <a:defRPr/>
            </a:pPr>
            <a:r>
              <a:rPr lang="zh-CN" altLang="en-US" sz="2200" noProof="1" smtClean="0">
                <a:solidFill>
                  <a:schemeClr val="bg1">
                    <a:lumMod val="75000"/>
                  </a:schemeClr>
                </a:solidFill>
                <a:latin typeface="+mn-ea"/>
                <a:ea typeface="+mn-ea"/>
              </a:rPr>
              <a:t>理解</a:t>
            </a:r>
            <a:r>
              <a:rPr lang="zh-CN" altLang="en-US" sz="2200" noProof="1">
                <a:solidFill>
                  <a:schemeClr val="bg1">
                    <a:lumMod val="75000"/>
                  </a:schemeClr>
                </a:solidFill>
                <a:latin typeface="+mn-ea"/>
                <a:ea typeface="+mn-ea"/>
              </a:rPr>
              <a:t>共产主义</a:t>
            </a:r>
            <a:r>
              <a:rPr lang="zh-CN" altLang="en-US" sz="2200" noProof="1" smtClean="0">
                <a:solidFill>
                  <a:schemeClr val="bg1">
                    <a:lumMod val="75000"/>
                  </a:schemeClr>
                </a:solidFill>
                <a:latin typeface="+mn-ea"/>
                <a:ea typeface="+mn-ea"/>
              </a:rPr>
              <a:t>，要从强调</a:t>
            </a:r>
            <a:r>
              <a:rPr lang="zh-CN" altLang="en-US" sz="2200" noProof="1">
                <a:solidFill>
                  <a:schemeClr val="bg1">
                    <a:lumMod val="75000"/>
                  </a:schemeClr>
                </a:solidFill>
                <a:latin typeface="+mn-ea"/>
                <a:ea typeface="+mn-ea"/>
              </a:rPr>
              <a:t>共产主义的理想信念，强调共产党人的</a:t>
            </a:r>
            <a:r>
              <a:rPr lang="zh-CN" altLang="en-US" sz="2200" noProof="1" smtClean="0">
                <a:solidFill>
                  <a:schemeClr val="bg1">
                    <a:lumMod val="75000"/>
                  </a:schemeClr>
                </a:solidFill>
                <a:latin typeface="+mn-ea"/>
                <a:ea typeface="+mn-ea"/>
              </a:rPr>
              <a:t>价值观的</a:t>
            </a:r>
            <a:r>
              <a:rPr lang="zh-CN" altLang="en-US" sz="2200" noProof="1">
                <a:solidFill>
                  <a:schemeClr val="bg1">
                    <a:lumMod val="75000"/>
                  </a:schemeClr>
                </a:solidFill>
                <a:latin typeface="+mn-ea"/>
                <a:ea typeface="+mn-ea"/>
              </a:rPr>
              <a:t>角度去理解共产主义</a:t>
            </a:r>
            <a:r>
              <a:rPr lang="zh-CN" altLang="en-US" sz="2200" noProof="1" smtClean="0">
                <a:solidFill>
                  <a:schemeClr val="bg1">
                    <a:lumMod val="75000"/>
                  </a:schemeClr>
                </a:solidFill>
                <a:latin typeface="+mn-ea"/>
                <a:ea typeface="+mn-ea"/>
              </a:rPr>
              <a:t>。</a:t>
            </a:r>
            <a:endParaRPr lang="zh-CN" altLang="en-US" sz="2200" noProof="1">
              <a:solidFill>
                <a:schemeClr val="bg1">
                  <a:lumMod val="75000"/>
                </a:schemeClr>
              </a:solidFill>
              <a:latin typeface="+mn-ea"/>
              <a:ea typeface="+mn-ea"/>
            </a:endParaRPr>
          </a:p>
        </p:txBody>
      </p:sp>
      <p:pic>
        <p:nvPicPr>
          <p:cNvPr id="4" name="Picture 3" descr="D:\6《中国共产党人的价值观》\《纪念白求恩、为人民服务》.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40735" y="2977169"/>
            <a:ext cx="1432753" cy="19304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D:\6《中国共产党人的价值观》\《愚公移山》.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7410" y="4268096"/>
            <a:ext cx="1445589" cy="193047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矩形 5"/>
          <p:cNvSpPr/>
          <p:nvPr/>
        </p:nvSpPr>
        <p:spPr>
          <a:xfrm>
            <a:off x="2350499" y="5444812"/>
            <a:ext cx="8545468" cy="769441"/>
          </a:xfrm>
          <a:prstGeom prst="rect">
            <a:avLst/>
          </a:prstGeom>
        </p:spPr>
        <p:txBody>
          <a:bodyPr wrap="square">
            <a:spAutoFit/>
          </a:bodyPr>
          <a:lstStyle/>
          <a:p>
            <a:r>
              <a:rPr lang="zh-CN" altLang="zh-CN" sz="2200" dirty="0" smtClean="0">
                <a:solidFill>
                  <a:schemeClr val="bg1">
                    <a:lumMod val="75000"/>
                  </a:schemeClr>
                </a:solidFill>
                <a:latin typeface="+mn-ea"/>
                <a:ea typeface="+mn-ea"/>
              </a:rPr>
              <a:t>通过愚公移山这个事例构建</a:t>
            </a:r>
            <a:r>
              <a:rPr lang="zh-CN" altLang="zh-CN" sz="2200" dirty="0">
                <a:solidFill>
                  <a:schemeClr val="bg1">
                    <a:lumMod val="75000"/>
                  </a:schemeClr>
                </a:solidFill>
                <a:latin typeface="+mn-ea"/>
                <a:ea typeface="+mn-ea"/>
              </a:rPr>
              <a:t>了共产党人对</a:t>
            </a:r>
            <a:r>
              <a:rPr lang="zh-CN" altLang="zh-CN" sz="2200" dirty="0" smtClean="0">
                <a:solidFill>
                  <a:schemeClr val="bg1">
                    <a:lumMod val="75000"/>
                  </a:schemeClr>
                </a:solidFill>
                <a:latin typeface="+mn-ea"/>
                <a:ea typeface="+mn-ea"/>
              </a:rPr>
              <a:t>革命</a:t>
            </a:r>
            <a:r>
              <a:rPr lang="zh-CN" altLang="en-US" sz="2200" dirty="0" smtClean="0">
                <a:solidFill>
                  <a:schemeClr val="bg1">
                    <a:lumMod val="75000"/>
                  </a:schemeClr>
                </a:solidFill>
                <a:latin typeface="+mn-ea"/>
                <a:ea typeface="+mn-ea"/>
              </a:rPr>
              <a:t>、</a:t>
            </a:r>
            <a:r>
              <a:rPr lang="zh-CN" altLang="zh-CN" sz="2200" dirty="0" smtClean="0">
                <a:solidFill>
                  <a:schemeClr val="bg1">
                    <a:lumMod val="75000"/>
                  </a:schemeClr>
                </a:solidFill>
                <a:latin typeface="+mn-ea"/>
                <a:ea typeface="+mn-ea"/>
              </a:rPr>
              <a:t>对共产主义</a:t>
            </a:r>
            <a:r>
              <a:rPr lang="zh-CN" altLang="en-US" sz="2200" dirty="0" smtClean="0">
                <a:solidFill>
                  <a:schemeClr val="bg1">
                    <a:lumMod val="75000"/>
                  </a:schemeClr>
                </a:solidFill>
                <a:latin typeface="+mn-ea"/>
                <a:ea typeface="+mn-ea"/>
              </a:rPr>
              <a:t>的</a:t>
            </a:r>
            <a:r>
              <a:rPr lang="zh-CN" altLang="zh-CN" sz="2200" dirty="0" smtClean="0">
                <a:solidFill>
                  <a:schemeClr val="bg1">
                    <a:lumMod val="75000"/>
                  </a:schemeClr>
                </a:solidFill>
                <a:latin typeface="+mn-ea"/>
                <a:ea typeface="+mn-ea"/>
              </a:rPr>
              <a:t>必胜</a:t>
            </a:r>
            <a:r>
              <a:rPr lang="zh-CN" altLang="zh-CN" sz="2200" dirty="0">
                <a:solidFill>
                  <a:schemeClr val="bg1">
                    <a:lumMod val="75000"/>
                  </a:schemeClr>
                </a:solidFill>
                <a:latin typeface="+mn-ea"/>
                <a:ea typeface="+mn-ea"/>
              </a:rPr>
              <a:t>信念</a:t>
            </a:r>
            <a:r>
              <a:rPr lang="zh-CN" altLang="zh-CN" sz="2200" dirty="0" smtClean="0">
                <a:solidFill>
                  <a:schemeClr val="bg1">
                    <a:lumMod val="75000"/>
                  </a:schemeClr>
                </a:solidFill>
                <a:latin typeface="+mn-ea"/>
                <a:ea typeface="+mn-ea"/>
              </a:rPr>
              <a:t>。这就构</a:t>
            </a:r>
            <a:r>
              <a:rPr lang="zh-CN" altLang="en-US" sz="2200" dirty="0" smtClean="0">
                <a:solidFill>
                  <a:schemeClr val="bg1">
                    <a:lumMod val="75000"/>
                  </a:schemeClr>
                </a:solidFill>
                <a:latin typeface="+mn-ea"/>
                <a:ea typeface="+mn-ea"/>
              </a:rPr>
              <a:t>成</a:t>
            </a:r>
            <a:r>
              <a:rPr lang="zh-CN" altLang="zh-CN" sz="2200" dirty="0" smtClean="0">
                <a:solidFill>
                  <a:schemeClr val="bg1">
                    <a:lumMod val="75000"/>
                  </a:schemeClr>
                </a:solidFill>
                <a:latin typeface="+mn-ea"/>
                <a:ea typeface="+mn-ea"/>
              </a:rPr>
              <a:t>了</a:t>
            </a:r>
            <a:r>
              <a:rPr lang="zh-CN" altLang="zh-CN" sz="2200" dirty="0">
                <a:solidFill>
                  <a:schemeClr val="bg1">
                    <a:lumMod val="75000"/>
                  </a:schemeClr>
                </a:solidFill>
                <a:latin typeface="+mn-ea"/>
                <a:ea typeface="+mn-ea"/>
              </a:rPr>
              <a:t>我们理解共产主义的一些基本的框架。</a:t>
            </a:r>
            <a:endParaRPr lang="zh-CN" altLang="en-US" sz="2200" dirty="0">
              <a:solidFill>
                <a:schemeClr val="bg1">
                  <a:lumMod val="75000"/>
                </a:schemeClr>
              </a:solidFill>
              <a:latin typeface="+mn-ea"/>
              <a:ea typeface="+mn-ea"/>
            </a:endParaRPr>
          </a:p>
        </p:txBody>
      </p:sp>
      <p:sp>
        <p:nvSpPr>
          <p:cNvPr id="7" name="矩形 6"/>
          <p:cNvSpPr/>
          <p:nvPr/>
        </p:nvSpPr>
        <p:spPr>
          <a:xfrm>
            <a:off x="2255007" y="4229993"/>
            <a:ext cx="8113420" cy="769441"/>
          </a:xfrm>
          <a:prstGeom prst="rect">
            <a:avLst/>
          </a:prstGeom>
        </p:spPr>
        <p:txBody>
          <a:bodyPr wrap="square">
            <a:spAutoFit/>
          </a:bodyPr>
          <a:lstStyle/>
          <a:p>
            <a:r>
              <a:rPr lang="zh-CN" altLang="zh-CN" sz="2200" dirty="0">
                <a:solidFill>
                  <a:schemeClr val="bg1">
                    <a:lumMod val="75000"/>
                  </a:schemeClr>
                </a:solidFill>
                <a:latin typeface="+mn-ea"/>
                <a:ea typeface="+mn-ea"/>
              </a:rPr>
              <a:t>张思德，一个普通的战士，构建了共产党人全心全意为人民服务的价值观，构建了共产主义、社会主义的一种集体主义道德观</a:t>
            </a:r>
            <a:r>
              <a:rPr lang="zh-CN" altLang="zh-CN" sz="2200" dirty="0" smtClean="0">
                <a:solidFill>
                  <a:schemeClr val="bg1">
                    <a:lumMod val="75000"/>
                  </a:schemeClr>
                </a:solidFill>
                <a:latin typeface="+mn-ea"/>
                <a:ea typeface="+mn-ea"/>
              </a:rPr>
              <a:t>。</a:t>
            </a:r>
            <a:endParaRPr lang="zh-CN" altLang="en-US" sz="2200" dirty="0">
              <a:solidFill>
                <a:schemeClr val="bg1">
                  <a:lumMod val="75000"/>
                </a:schemeClr>
              </a:solidFill>
              <a:latin typeface="+mn-ea"/>
              <a:ea typeface="+mn-ea"/>
            </a:endParaRPr>
          </a:p>
        </p:txBody>
      </p:sp>
      <p:sp>
        <p:nvSpPr>
          <p:cNvPr id="8" name="矩形 7"/>
          <p:cNvSpPr/>
          <p:nvPr/>
        </p:nvSpPr>
        <p:spPr>
          <a:xfrm>
            <a:off x="2182999" y="3302226"/>
            <a:ext cx="8904423" cy="430887"/>
          </a:xfrm>
          <a:prstGeom prst="rect">
            <a:avLst/>
          </a:prstGeom>
        </p:spPr>
        <p:txBody>
          <a:bodyPr wrap="square">
            <a:spAutoFit/>
          </a:bodyPr>
          <a:lstStyle/>
          <a:p>
            <a:r>
              <a:rPr lang="zh-CN" altLang="zh-CN" sz="2200" dirty="0">
                <a:solidFill>
                  <a:schemeClr val="bg1">
                    <a:lumMod val="75000"/>
                  </a:schemeClr>
                </a:solidFill>
                <a:latin typeface="+mn-ea"/>
                <a:ea typeface="+mn-ea"/>
              </a:rPr>
              <a:t>通过白求恩构建了共产党人毫不利己，专门利人的一种国际主义精神</a:t>
            </a:r>
            <a:r>
              <a:rPr lang="zh-CN" altLang="zh-CN" sz="2200" dirty="0" smtClean="0">
                <a:solidFill>
                  <a:schemeClr val="bg1">
                    <a:lumMod val="75000"/>
                  </a:schemeClr>
                </a:solidFill>
                <a:latin typeface="+mn-ea"/>
                <a:ea typeface="+mn-ea"/>
              </a:rPr>
              <a:t>。</a:t>
            </a:r>
            <a:endParaRPr lang="zh-CN" altLang="en-US" sz="2200" dirty="0">
              <a:solidFill>
                <a:schemeClr val="bg1">
                  <a:lumMod val="75000"/>
                </a:schemeClr>
              </a:solidFill>
              <a:latin typeface="+mn-ea"/>
              <a:ea typeface="+mn-ea"/>
            </a:endParaRPr>
          </a:p>
        </p:txBody>
      </p:sp>
      <p:sp>
        <p:nvSpPr>
          <p:cNvPr id="9" name="TextBox 3"/>
          <p:cNvSpPr txBox="1"/>
          <p:nvPr/>
        </p:nvSpPr>
        <p:spPr>
          <a:xfrm>
            <a:off x="1973488" y="606946"/>
            <a:ext cx="2808312"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坚定</a:t>
            </a:r>
            <a:r>
              <a:rPr lang="zh-CN" altLang="en-US" dirty="0">
                <a:sym typeface="+mn-lt"/>
              </a:rPr>
              <a:t>理想信念</a:t>
            </a:r>
          </a:p>
        </p:txBody>
      </p:sp>
      <p:grpSp>
        <p:nvGrpSpPr>
          <p:cNvPr id="10" name="组合 9"/>
          <p:cNvGrpSpPr/>
          <p:nvPr/>
        </p:nvGrpSpPr>
        <p:grpSpPr>
          <a:xfrm>
            <a:off x="289313" y="659544"/>
            <a:ext cx="1491552" cy="479578"/>
            <a:chOff x="430365" y="153582"/>
            <a:chExt cx="1491552" cy="479578"/>
          </a:xfrm>
        </p:grpSpPr>
        <p:sp>
          <p:nvSpPr>
            <p:cNvPr id="11"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2"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1</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2001732" y="5248363"/>
            <a:ext cx="2826572" cy="646331"/>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3600" dirty="0" smtClean="0">
                <a:solidFill>
                  <a:srgbClr val="C00000"/>
                </a:solidFill>
                <a:latin typeface="Arial" panose="020B0604020202020204"/>
                <a:cs typeface="+mn-ea"/>
                <a:sym typeface="+mn-lt"/>
              </a:rPr>
              <a:t>四个着眼点</a:t>
            </a:r>
            <a:endParaRPr lang="zh-CN" altLang="en-US" sz="3600" dirty="0">
              <a:solidFill>
                <a:srgbClr val="C00000"/>
              </a:solidFill>
              <a:latin typeface="Arial" panose="020B0604020202020204"/>
              <a:cs typeface="+mn-ea"/>
              <a:sym typeface="+mn-lt"/>
            </a:endParaRPr>
          </a:p>
        </p:txBody>
      </p:sp>
      <p:sp>
        <p:nvSpPr>
          <p:cNvPr id="3" name="矩形 2"/>
          <p:cNvSpPr/>
          <p:nvPr/>
        </p:nvSpPr>
        <p:spPr>
          <a:xfrm>
            <a:off x="5532846" y="2700908"/>
            <a:ext cx="4822759" cy="2308324"/>
          </a:xfrm>
          <a:prstGeom prst="rect">
            <a:avLst/>
          </a:prstGeom>
          <a:noFill/>
        </p:spPr>
        <p:txBody>
          <a:bodyPr wrap="square" rtlCol="0">
            <a:spAutoFit/>
          </a:bodyPr>
          <a:lstStyle/>
          <a:p>
            <a:pPr marL="342900" indent="-342900" algn="just" eaLnBrk="1">
              <a:lnSpc>
                <a:spcPct val="150000"/>
              </a:lnSpc>
              <a:buFont typeface="Wingdings" panose="05000000000000000000" pitchFamily="2" charset="2"/>
              <a:buChar char="n"/>
            </a:pPr>
            <a:r>
              <a:rPr lang="zh-CN" altLang="en-US" sz="2400" b="1" dirty="0">
                <a:solidFill>
                  <a:srgbClr val="5A5A5A"/>
                </a:solidFill>
                <a:latin typeface="微软雅黑" panose="020B0503020204020204" pitchFamily="34" charset="-122"/>
                <a:ea typeface="微软雅黑" panose="020B0503020204020204" pitchFamily="34" charset="-122"/>
              </a:rPr>
              <a:t>坚决维护党中央</a:t>
            </a:r>
            <a:r>
              <a:rPr lang="zh-CN" altLang="en-US" sz="2400" b="1" dirty="0" smtClean="0">
                <a:solidFill>
                  <a:srgbClr val="5A5A5A"/>
                </a:solidFill>
                <a:latin typeface="微软雅黑" panose="020B0503020204020204" pitchFamily="34" charset="-122"/>
                <a:ea typeface="微软雅黑" panose="020B0503020204020204" pitchFamily="34" charset="-122"/>
              </a:rPr>
              <a:t>权威；</a:t>
            </a:r>
          </a:p>
          <a:p>
            <a:pPr marL="342900" indent="-342900" algn="just" eaLnBrk="1">
              <a:lnSpc>
                <a:spcPct val="150000"/>
              </a:lnSpc>
              <a:buFont typeface="Wingdings" panose="05000000000000000000" pitchFamily="2" charset="2"/>
              <a:buChar char="n"/>
            </a:pPr>
            <a:r>
              <a:rPr lang="zh-CN" altLang="en-US" sz="2400" b="1" dirty="0">
                <a:solidFill>
                  <a:srgbClr val="5A5A5A"/>
                </a:solidFill>
                <a:latin typeface="微软雅黑" panose="020B0503020204020204" pitchFamily="34" charset="-122"/>
                <a:ea typeface="微软雅黑" panose="020B0503020204020204" pitchFamily="34" charset="-122"/>
              </a:rPr>
              <a:t>严明党的政治</a:t>
            </a:r>
            <a:r>
              <a:rPr lang="zh-CN" altLang="en-US" sz="2400" b="1" dirty="0" smtClean="0">
                <a:solidFill>
                  <a:srgbClr val="5A5A5A"/>
                </a:solidFill>
                <a:latin typeface="微软雅黑" panose="020B0503020204020204" pitchFamily="34" charset="-122"/>
                <a:ea typeface="微软雅黑" panose="020B0503020204020204" pitchFamily="34" charset="-122"/>
              </a:rPr>
              <a:t>纪律；</a:t>
            </a:r>
            <a:endParaRPr lang="en-US" altLang="zh-CN" sz="2400" b="1" dirty="0" smtClean="0">
              <a:solidFill>
                <a:srgbClr val="5A5A5A"/>
              </a:solidFill>
              <a:latin typeface="微软雅黑" panose="020B0503020204020204" pitchFamily="34" charset="-122"/>
              <a:ea typeface="微软雅黑" panose="020B0503020204020204" pitchFamily="34" charset="-122"/>
            </a:endParaRPr>
          </a:p>
          <a:p>
            <a:pPr marL="342900" indent="-342900" algn="just" eaLnBrk="1">
              <a:lnSpc>
                <a:spcPct val="150000"/>
              </a:lnSpc>
              <a:buFont typeface="Wingdings" panose="05000000000000000000" pitchFamily="2" charset="2"/>
              <a:buChar char="n"/>
            </a:pPr>
            <a:r>
              <a:rPr lang="zh-CN" altLang="en-US" sz="2400" b="1" dirty="0" smtClean="0">
                <a:solidFill>
                  <a:srgbClr val="5A5A5A"/>
                </a:solidFill>
                <a:latin typeface="微软雅黑" panose="020B0503020204020204" pitchFamily="34" charset="-122"/>
                <a:ea typeface="微软雅黑" panose="020B0503020204020204" pitchFamily="34" charset="-122"/>
              </a:rPr>
              <a:t>坚持民主集中制原则；</a:t>
            </a:r>
            <a:endParaRPr lang="zh-CN" altLang="en-US" sz="2400" b="1" dirty="0">
              <a:solidFill>
                <a:srgbClr val="5A5A5A"/>
              </a:solidFill>
              <a:latin typeface="微软雅黑" panose="020B0503020204020204" pitchFamily="34" charset="-122"/>
              <a:ea typeface="微软雅黑" panose="020B0503020204020204" pitchFamily="34" charset="-122"/>
            </a:endParaRPr>
          </a:p>
          <a:p>
            <a:pPr marL="342900" indent="-342900" algn="just" eaLnBrk="1">
              <a:lnSpc>
                <a:spcPct val="150000"/>
              </a:lnSpc>
              <a:buFont typeface="Wingdings" panose="05000000000000000000" pitchFamily="2" charset="2"/>
              <a:buChar char="n"/>
            </a:pPr>
            <a:r>
              <a:rPr lang="zh-CN" altLang="en-US" sz="2400" b="1" dirty="0">
                <a:solidFill>
                  <a:srgbClr val="5A5A5A"/>
                </a:solidFill>
                <a:latin typeface="微软雅黑" panose="020B0503020204020204" pitchFamily="34" charset="-122"/>
                <a:ea typeface="微软雅黑" panose="020B0503020204020204" pitchFamily="34" charset="-122"/>
              </a:rPr>
              <a:t>严格党的组织生活</a:t>
            </a:r>
            <a:r>
              <a:rPr lang="zh-CN" altLang="en-US" sz="2400" b="1" dirty="0" smtClean="0">
                <a:solidFill>
                  <a:srgbClr val="5A5A5A"/>
                </a:solidFill>
                <a:latin typeface="微软雅黑" panose="020B0503020204020204" pitchFamily="34" charset="-122"/>
                <a:ea typeface="微软雅黑" panose="020B0503020204020204" pitchFamily="34" charset="-122"/>
              </a:rPr>
              <a:t>制度。</a:t>
            </a:r>
            <a:endParaRPr lang="zh-CN" altLang="en-US" sz="2400" b="1" dirty="0">
              <a:solidFill>
                <a:srgbClr val="5A5A5A"/>
              </a:solidFill>
              <a:latin typeface="微软雅黑" panose="020B0503020204020204" pitchFamily="34" charset="-122"/>
              <a:ea typeface="微软雅黑" panose="020B0503020204020204" pitchFamily="34" charset="-122"/>
            </a:endParaRPr>
          </a:p>
        </p:txBody>
      </p:sp>
      <p:sp>
        <p:nvSpPr>
          <p:cNvPr id="4" name="Freeform 5"/>
          <p:cNvSpPr>
            <a:spLocks noEditPoints="1"/>
          </p:cNvSpPr>
          <p:nvPr/>
        </p:nvSpPr>
        <p:spPr bwMode="auto">
          <a:xfrm>
            <a:off x="1343472" y="2502121"/>
            <a:ext cx="3098801" cy="310197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chemeClr val="bg1"/>
          </a:solidFill>
          <a:ln>
            <a:noFill/>
          </a:ln>
        </p:spPr>
        <p:txBody>
          <a:bodyPr vert="horz" wrap="square" lIns="91440" tIns="45720" rIns="91440" bIns="45720" numCol="1" anchor="t" anchorCtr="0" compatLnSpc="1"/>
          <a:lstStyle/>
          <a:p>
            <a:endParaRPr lang="zh-CN" altLang="en-US" b="1">
              <a:solidFill>
                <a:srgbClr val="C00000"/>
              </a:solidFill>
            </a:endParaRPr>
          </a:p>
        </p:txBody>
      </p:sp>
      <p:sp>
        <p:nvSpPr>
          <p:cNvPr id="5" name="矩形 4"/>
          <p:cNvSpPr/>
          <p:nvPr/>
        </p:nvSpPr>
        <p:spPr>
          <a:xfrm>
            <a:off x="5497473" y="2124509"/>
            <a:ext cx="3471700" cy="523220"/>
          </a:xfrm>
          <a:prstGeom prst="rect">
            <a:avLst/>
          </a:prstGeom>
          <a:noFill/>
        </p:spPr>
        <p:txBody>
          <a:bodyPr wrap="square" rtlCol="0">
            <a:spAutoFit/>
          </a:bodyPr>
          <a:lstStyle/>
          <a:p>
            <a:pPr algn="just" eaLnBrk="1"/>
            <a:r>
              <a:rPr lang="zh-CN" altLang="en-US" sz="2800" b="1" dirty="0">
                <a:solidFill>
                  <a:srgbClr val="C00000"/>
                </a:solidFill>
                <a:latin typeface="微软雅黑" panose="020B0503020204020204" pitchFamily="34" charset="-122"/>
                <a:ea typeface="微软雅黑" panose="020B0503020204020204" pitchFamily="34" charset="-122"/>
              </a:rPr>
              <a:t>党内政治生活</a:t>
            </a:r>
          </a:p>
        </p:txBody>
      </p:sp>
      <p:sp>
        <p:nvSpPr>
          <p:cNvPr id="6" name="Freeform 7"/>
          <p:cNvSpPr>
            <a:spLocks noEditPoints="1"/>
          </p:cNvSpPr>
          <p:nvPr/>
        </p:nvSpPr>
        <p:spPr bwMode="auto">
          <a:xfrm>
            <a:off x="2850281" y="2942740"/>
            <a:ext cx="892617" cy="1244343"/>
          </a:xfrm>
          <a:custGeom>
            <a:avLst/>
            <a:gdLst>
              <a:gd name="T0" fmla="*/ 82 w 625"/>
              <a:gd name="T1" fmla="*/ 138 h 852"/>
              <a:gd name="T2" fmla="*/ 69 w 625"/>
              <a:gd name="T3" fmla="*/ 852 h 852"/>
              <a:gd name="T4" fmla="*/ 625 w 625"/>
              <a:gd name="T5" fmla="*/ 209 h 852"/>
              <a:gd name="T6" fmla="*/ 577 w 625"/>
              <a:gd name="T7" fmla="*/ 224 h 852"/>
              <a:gd name="T8" fmla="*/ 71 w 625"/>
              <a:gd name="T9" fmla="*/ 803 h 852"/>
              <a:gd name="T10" fmla="*/ 270 w 625"/>
              <a:gd name="T11" fmla="*/ 91 h 852"/>
              <a:gd name="T12" fmla="*/ 354 w 625"/>
              <a:gd name="T13" fmla="*/ 91 h 852"/>
              <a:gd name="T14" fmla="*/ 311 w 625"/>
              <a:gd name="T15" fmla="*/ 136 h 852"/>
              <a:gd name="T16" fmla="*/ 218 w 625"/>
              <a:gd name="T17" fmla="*/ 93 h 852"/>
              <a:gd name="T18" fmla="*/ 114 w 625"/>
              <a:gd name="T19" fmla="*/ 216 h 852"/>
              <a:gd name="T20" fmla="*/ 510 w 625"/>
              <a:gd name="T21" fmla="*/ 216 h 852"/>
              <a:gd name="T22" fmla="*/ 406 w 625"/>
              <a:gd name="T23" fmla="*/ 93 h 852"/>
              <a:gd name="T24" fmla="*/ 218 w 625"/>
              <a:gd name="T25" fmla="*/ 93 h 852"/>
              <a:gd name="T26" fmla="*/ 220 w 625"/>
              <a:gd name="T27" fmla="*/ 647 h 852"/>
              <a:gd name="T28" fmla="*/ 151 w 625"/>
              <a:gd name="T29" fmla="*/ 667 h 852"/>
              <a:gd name="T30" fmla="*/ 136 w 625"/>
              <a:gd name="T31" fmla="*/ 682 h 852"/>
              <a:gd name="T32" fmla="*/ 220 w 625"/>
              <a:gd name="T33" fmla="*/ 688 h 852"/>
              <a:gd name="T34" fmla="*/ 132 w 625"/>
              <a:gd name="T35" fmla="*/ 732 h 852"/>
              <a:gd name="T36" fmla="*/ 242 w 625"/>
              <a:gd name="T37" fmla="*/ 677 h 852"/>
              <a:gd name="T38" fmla="*/ 242 w 625"/>
              <a:gd name="T39" fmla="*/ 643 h 852"/>
              <a:gd name="T40" fmla="*/ 110 w 625"/>
              <a:gd name="T41" fmla="*/ 650 h 852"/>
              <a:gd name="T42" fmla="*/ 214 w 625"/>
              <a:gd name="T43" fmla="*/ 760 h 852"/>
              <a:gd name="T44" fmla="*/ 214 w 625"/>
              <a:gd name="T45" fmla="*/ 334 h 852"/>
              <a:gd name="T46" fmla="*/ 151 w 625"/>
              <a:gd name="T47" fmla="*/ 354 h 852"/>
              <a:gd name="T48" fmla="*/ 173 w 625"/>
              <a:gd name="T49" fmla="*/ 410 h 852"/>
              <a:gd name="T50" fmla="*/ 132 w 625"/>
              <a:gd name="T51" fmla="*/ 425 h 852"/>
              <a:gd name="T52" fmla="*/ 214 w 625"/>
              <a:gd name="T53" fmla="*/ 313 h 852"/>
              <a:gd name="T54" fmla="*/ 110 w 625"/>
              <a:gd name="T55" fmla="*/ 423 h 852"/>
              <a:gd name="T56" fmla="*/ 241 w 625"/>
              <a:gd name="T57" fmla="*/ 359 h 852"/>
              <a:gd name="T58" fmla="*/ 240 w 625"/>
              <a:gd name="T59" fmla="*/ 330 h 852"/>
              <a:gd name="T60" fmla="*/ 220 w 625"/>
              <a:gd name="T61" fmla="*/ 503 h 852"/>
              <a:gd name="T62" fmla="*/ 136 w 625"/>
              <a:gd name="T63" fmla="*/ 524 h 852"/>
              <a:gd name="T64" fmla="*/ 220 w 625"/>
              <a:gd name="T65" fmla="*/ 580 h 852"/>
              <a:gd name="T66" fmla="*/ 242 w 625"/>
              <a:gd name="T67" fmla="*/ 487 h 852"/>
              <a:gd name="T68" fmla="*/ 110 w 625"/>
              <a:gd name="T69" fmla="*/ 492 h 852"/>
              <a:gd name="T70" fmla="*/ 220 w 625"/>
              <a:gd name="T71" fmla="*/ 602 h 852"/>
              <a:gd name="T72" fmla="*/ 289 w 625"/>
              <a:gd name="T73" fmla="*/ 465 h 852"/>
              <a:gd name="T74" fmla="*/ 326 w 625"/>
              <a:gd name="T75" fmla="*/ 723 h 852"/>
              <a:gd name="T76" fmla="*/ 501 w 625"/>
              <a:gd name="T77" fmla="*/ 669 h 852"/>
              <a:gd name="T78" fmla="*/ 320 w 625"/>
              <a:gd name="T79" fmla="*/ 716 h 852"/>
              <a:gd name="T80" fmla="*/ 501 w 625"/>
              <a:gd name="T81" fmla="*/ 507 h 852"/>
              <a:gd name="T82" fmla="*/ 320 w 625"/>
              <a:gd name="T83" fmla="*/ 410 h 852"/>
              <a:gd name="T84" fmla="*/ 320 w 625"/>
              <a:gd name="T85" fmla="*/ 35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5" h="852">
                <a:moveTo>
                  <a:pt x="47" y="224"/>
                </a:moveTo>
                <a:cubicBezTo>
                  <a:pt x="47" y="200"/>
                  <a:pt x="59" y="188"/>
                  <a:pt x="82" y="188"/>
                </a:cubicBezTo>
                <a:lnTo>
                  <a:pt x="82" y="138"/>
                </a:lnTo>
                <a:cubicBezTo>
                  <a:pt x="39" y="139"/>
                  <a:pt x="0" y="167"/>
                  <a:pt x="0" y="209"/>
                </a:cubicBezTo>
                <a:lnTo>
                  <a:pt x="0" y="783"/>
                </a:lnTo>
                <a:cubicBezTo>
                  <a:pt x="0" y="818"/>
                  <a:pt x="34" y="852"/>
                  <a:pt x="69" y="852"/>
                </a:cubicBezTo>
                <a:lnTo>
                  <a:pt x="555" y="852"/>
                </a:lnTo>
                <a:cubicBezTo>
                  <a:pt x="591" y="852"/>
                  <a:pt x="625" y="818"/>
                  <a:pt x="625" y="783"/>
                </a:cubicBezTo>
                <a:lnTo>
                  <a:pt x="625" y="209"/>
                </a:lnTo>
                <a:cubicBezTo>
                  <a:pt x="625" y="167"/>
                  <a:pt x="586" y="139"/>
                  <a:pt x="542" y="138"/>
                </a:cubicBezTo>
                <a:lnTo>
                  <a:pt x="542" y="188"/>
                </a:lnTo>
                <a:cubicBezTo>
                  <a:pt x="566" y="188"/>
                  <a:pt x="577" y="200"/>
                  <a:pt x="577" y="224"/>
                </a:cubicBezTo>
                <a:lnTo>
                  <a:pt x="577" y="768"/>
                </a:lnTo>
                <a:cubicBezTo>
                  <a:pt x="577" y="785"/>
                  <a:pt x="570" y="803"/>
                  <a:pt x="553" y="803"/>
                </a:cubicBezTo>
                <a:lnTo>
                  <a:pt x="71" y="803"/>
                </a:lnTo>
                <a:cubicBezTo>
                  <a:pt x="53" y="803"/>
                  <a:pt x="47" y="783"/>
                  <a:pt x="47" y="764"/>
                </a:cubicBezTo>
                <a:lnTo>
                  <a:pt x="47" y="224"/>
                </a:lnTo>
                <a:close/>
                <a:moveTo>
                  <a:pt x="270" y="91"/>
                </a:moveTo>
                <a:cubicBezTo>
                  <a:pt x="270" y="71"/>
                  <a:pt x="289" y="52"/>
                  <a:pt x="309" y="52"/>
                </a:cubicBezTo>
                <a:lnTo>
                  <a:pt x="316" y="52"/>
                </a:lnTo>
                <a:cubicBezTo>
                  <a:pt x="335" y="52"/>
                  <a:pt x="354" y="71"/>
                  <a:pt x="354" y="91"/>
                </a:cubicBezTo>
                <a:lnTo>
                  <a:pt x="354" y="95"/>
                </a:lnTo>
                <a:cubicBezTo>
                  <a:pt x="354" y="117"/>
                  <a:pt x="335" y="136"/>
                  <a:pt x="313" y="136"/>
                </a:cubicBezTo>
                <a:lnTo>
                  <a:pt x="311" y="136"/>
                </a:lnTo>
                <a:cubicBezTo>
                  <a:pt x="289" y="136"/>
                  <a:pt x="270" y="117"/>
                  <a:pt x="270" y="95"/>
                </a:cubicBezTo>
                <a:lnTo>
                  <a:pt x="270" y="91"/>
                </a:lnTo>
                <a:close/>
                <a:moveTo>
                  <a:pt x="218" y="93"/>
                </a:moveTo>
                <a:lnTo>
                  <a:pt x="149" y="93"/>
                </a:lnTo>
                <a:cubicBezTo>
                  <a:pt x="125" y="93"/>
                  <a:pt x="114" y="104"/>
                  <a:pt x="114" y="127"/>
                </a:cubicBezTo>
                <a:lnTo>
                  <a:pt x="114" y="216"/>
                </a:lnTo>
                <a:cubicBezTo>
                  <a:pt x="114" y="231"/>
                  <a:pt x="124" y="246"/>
                  <a:pt x="138" y="246"/>
                </a:cubicBezTo>
                <a:lnTo>
                  <a:pt x="486" y="246"/>
                </a:lnTo>
                <a:cubicBezTo>
                  <a:pt x="501" y="246"/>
                  <a:pt x="510" y="231"/>
                  <a:pt x="510" y="216"/>
                </a:cubicBezTo>
                <a:lnTo>
                  <a:pt x="510" y="127"/>
                </a:lnTo>
                <a:cubicBezTo>
                  <a:pt x="510" y="104"/>
                  <a:pt x="499" y="93"/>
                  <a:pt x="475" y="93"/>
                </a:cubicBezTo>
                <a:lnTo>
                  <a:pt x="406" y="93"/>
                </a:lnTo>
                <a:cubicBezTo>
                  <a:pt x="406" y="45"/>
                  <a:pt x="366" y="0"/>
                  <a:pt x="320" y="0"/>
                </a:cubicBezTo>
                <a:lnTo>
                  <a:pt x="305" y="0"/>
                </a:lnTo>
                <a:cubicBezTo>
                  <a:pt x="259" y="0"/>
                  <a:pt x="218" y="45"/>
                  <a:pt x="218" y="93"/>
                </a:cubicBezTo>
                <a:close/>
                <a:moveTo>
                  <a:pt x="132" y="654"/>
                </a:moveTo>
                <a:cubicBezTo>
                  <a:pt x="132" y="649"/>
                  <a:pt x="133" y="647"/>
                  <a:pt x="138" y="647"/>
                </a:cubicBezTo>
                <a:lnTo>
                  <a:pt x="220" y="647"/>
                </a:lnTo>
                <a:lnTo>
                  <a:pt x="220" y="654"/>
                </a:lnTo>
                <a:cubicBezTo>
                  <a:pt x="220" y="661"/>
                  <a:pt x="186" y="680"/>
                  <a:pt x="179" y="684"/>
                </a:cubicBezTo>
                <a:cubicBezTo>
                  <a:pt x="174" y="679"/>
                  <a:pt x="160" y="667"/>
                  <a:pt x="151" y="667"/>
                </a:cubicBezTo>
                <a:lnTo>
                  <a:pt x="149" y="667"/>
                </a:lnTo>
                <a:cubicBezTo>
                  <a:pt x="144" y="667"/>
                  <a:pt x="136" y="675"/>
                  <a:pt x="136" y="680"/>
                </a:cubicBezTo>
                <a:lnTo>
                  <a:pt x="136" y="682"/>
                </a:lnTo>
                <a:cubicBezTo>
                  <a:pt x="136" y="688"/>
                  <a:pt x="167" y="721"/>
                  <a:pt x="173" y="721"/>
                </a:cubicBezTo>
                <a:lnTo>
                  <a:pt x="175" y="721"/>
                </a:lnTo>
                <a:cubicBezTo>
                  <a:pt x="180" y="721"/>
                  <a:pt x="213" y="693"/>
                  <a:pt x="220" y="688"/>
                </a:cubicBezTo>
                <a:cubicBezTo>
                  <a:pt x="220" y="700"/>
                  <a:pt x="225" y="738"/>
                  <a:pt x="214" y="738"/>
                </a:cubicBezTo>
                <a:lnTo>
                  <a:pt x="138" y="738"/>
                </a:lnTo>
                <a:cubicBezTo>
                  <a:pt x="133" y="738"/>
                  <a:pt x="132" y="736"/>
                  <a:pt x="132" y="732"/>
                </a:cubicBezTo>
                <a:lnTo>
                  <a:pt x="132" y="654"/>
                </a:lnTo>
                <a:close/>
                <a:moveTo>
                  <a:pt x="214" y="760"/>
                </a:moveTo>
                <a:cubicBezTo>
                  <a:pt x="255" y="760"/>
                  <a:pt x="239" y="715"/>
                  <a:pt x="242" y="677"/>
                </a:cubicBezTo>
                <a:cubicBezTo>
                  <a:pt x="243" y="658"/>
                  <a:pt x="291" y="641"/>
                  <a:pt x="296" y="624"/>
                </a:cubicBezTo>
                <a:lnTo>
                  <a:pt x="290" y="624"/>
                </a:lnTo>
                <a:cubicBezTo>
                  <a:pt x="275" y="624"/>
                  <a:pt x="253" y="637"/>
                  <a:pt x="242" y="643"/>
                </a:cubicBezTo>
                <a:cubicBezTo>
                  <a:pt x="237" y="635"/>
                  <a:pt x="232" y="626"/>
                  <a:pt x="218" y="626"/>
                </a:cubicBezTo>
                <a:lnTo>
                  <a:pt x="134" y="626"/>
                </a:lnTo>
                <a:cubicBezTo>
                  <a:pt x="121" y="626"/>
                  <a:pt x="110" y="637"/>
                  <a:pt x="110" y="650"/>
                </a:cubicBezTo>
                <a:lnTo>
                  <a:pt x="110" y="736"/>
                </a:lnTo>
                <a:cubicBezTo>
                  <a:pt x="110" y="750"/>
                  <a:pt x="123" y="760"/>
                  <a:pt x="138" y="760"/>
                </a:cubicBezTo>
                <a:lnTo>
                  <a:pt x="214" y="760"/>
                </a:lnTo>
                <a:close/>
                <a:moveTo>
                  <a:pt x="132" y="341"/>
                </a:moveTo>
                <a:cubicBezTo>
                  <a:pt x="132" y="336"/>
                  <a:pt x="133" y="334"/>
                  <a:pt x="138" y="334"/>
                </a:cubicBezTo>
                <a:lnTo>
                  <a:pt x="214" y="334"/>
                </a:lnTo>
                <a:cubicBezTo>
                  <a:pt x="219" y="334"/>
                  <a:pt x="220" y="336"/>
                  <a:pt x="220" y="341"/>
                </a:cubicBezTo>
                <a:cubicBezTo>
                  <a:pt x="220" y="346"/>
                  <a:pt x="184" y="371"/>
                  <a:pt x="179" y="371"/>
                </a:cubicBezTo>
                <a:cubicBezTo>
                  <a:pt x="175" y="371"/>
                  <a:pt x="164" y="354"/>
                  <a:pt x="151" y="354"/>
                </a:cubicBezTo>
                <a:cubicBezTo>
                  <a:pt x="145" y="354"/>
                  <a:pt x="136" y="361"/>
                  <a:pt x="136" y="367"/>
                </a:cubicBezTo>
                <a:lnTo>
                  <a:pt x="136" y="369"/>
                </a:lnTo>
                <a:cubicBezTo>
                  <a:pt x="136" y="378"/>
                  <a:pt x="166" y="406"/>
                  <a:pt x="173" y="410"/>
                </a:cubicBezTo>
                <a:lnTo>
                  <a:pt x="220" y="376"/>
                </a:lnTo>
                <a:lnTo>
                  <a:pt x="220"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1" y="447"/>
                  <a:pt x="134" y="447"/>
                </a:cubicBezTo>
                <a:lnTo>
                  <a:pt x="218" y="447"/>
                </a:lnTo>
                <a:cubicBezTo>
                  <a:pt x="252" y="447"/>
                  <a:pt x="242" y="393"/>
                  <a:pt x="241" y="359"/>
                </a:cubicBezTo>
                <a:lnTo>
                  <a:pt x="296" y="313"/>
                </a:lnTo>
                <a:cubicBezTo>
                  <a:pt x="296" y="313"/>
                  <a:pt x="292" y="311"/>
                  <a:pt x="292" y="311"/>
                </a:cubicBezTo>
                <a:cubicBezTo>
                  <a:pt x="270" y="311"/>
                  <a:pt x="253" y="329"/>
                  <a:pt x="240" y="330"/>
                </a:cubicBezTo>
                <a:close/>
                <a:moveTo>
                  <a:pt x="132" y="492"/>
                </a:moveTo>
                <a:lnTo>
                  <a:pt x="220" y="492"/>
                </a:lnTo>
                <a:lnTo>
                  <a:pt x="220" y="503"/>
                </a:lnTo>
                <a:lnTo>
                  <a:pt x="179" y="529"/>
                </a:lnTo>
                <a:lnTo>
                  <a:pt x="152" y="508"/>
                </a:lnTo>
                <a:cubicBezTo>
                  <a:pt x="145" y="513"/>
                  <a:pt x="136" y="514"/>
                  <a:pt x="136" y="524"/>
                </a:cubicBezTo>
                <a:cubicBezTo>
                  <a:pt x="136" y="531"/>
                  <a:pt x="167" y="565"/>
                  <a:pt x="173" y="565"/>
                </a:cubicBezTo>
                <a:cubicBezTo>
                  <a:pt x="183" y="565"/>
                  <a:pt x="209" y="536"/>
                  <a:pt x="220" y="533"/>
                </a:cubicBezTo>
                <a:lnTo>
                  <a:pt x="220" y="580"/>
                </a:lnTo>
                <a:lnTo>
                  <a:pt x="132" y="580"/>
                </a:lnTo>
                <a:lnTo>
                  <a:pt x="132" y="492"/>
                </a:lnTo>
                <a:close/>
                <a:moveTo>
                  <a:pt x="242" y="487"/>
                </a:moveTo>
                <a:cubicBezTo>
                  <a:pt x="238" y="480"/>
                  <a:pt x="233" y="470"/>
                  <a:pt x="220" y="470"/>
                </a:cubicBezTo>
                <a:lnTo>
                  <a:pt x="132" y="470"/>
                </a:lnTo>
                <a:cubicBezTo>
                  <a:pt x="121" y="470"/>
                  <a:pt x="110" y="481"/>
                  <a:pt x="110" y="492"/>
                </a:cubicBezTo>
                <a:lnTo>
                  <a:pt x="110" y="580"/>
                </a:lnTo>
                <a:cubicBezTo>
                  <a:pt x="110" y="591"/>
                  <a:pt x="121" y="602"/>
                  <a:pt x="132" y="602"/>
                </a:cubicBezTo>
                <a:lnTo>
                  <a:pt x="220" y="602"/>
                </a:lnTo>
                <a:cubicBezTo>
                  <a:pt x="252" y="602"/>
                  <a:pt x="242" y="546"/>
                  <a:pt x="241" y="515"/>
                </a:cubicBezTo>
                <a:lnTo>
                  <a:pt x="296" y="469"/>
                </a:lnTo>
                <a:lnTo>
                  <a:pt x="289" y="465"/>
                </a:lnTo>
                <a:lnTo>
                  <a:pt x="242" y="487"/>
                </a:lnTo>
                <a:close/>
                <a:moveTo>
                  <a:pt x="320" y="716"/>
                </a:moveTo>
                <a:cubicBezTo>
                  <a:pt x="320" y="721"/>
                  <a:pt x="321" y="723"/>
                  <a:pt x="326" y="723"/>
                </a:cubicBezTo>
                <a:lnTo>
                  <a:pt x="495" y="723"/>
                </a:lnTo>
                <a:cubicBezTo>
                  <a:pt x="500" y="723"/>
                  <a:pt x="501" y="721"/>
                  <a:pt x="501" y="716"/>
                </a:cubicBezTo>
                <a:lnTo>
                  <a:pt x="501" y="669"/>
                </a:lnTo>
                <a:cubicBezTo>
                  <a:pt x="501" y="664"/>
                  <a:pt x="500" y="662"/>
                  <a:pt x="495" y="662"/>
                </a:cubicBezTo>
                <a:lnTo>
                  <a:pt x="320" y="662"/>
                </a:lnTo>
                <a:lnTo>
                  <a:pt x="320" y="716"/>
                </a:lnTo>
                <a:close/>
                <a:moveTo>
                  <a:pt x="320" y="565"/>
                </a:moveTo>
                <a:lnTo>
                  <a:pt x="501" y="565"/>
                </a:lnTo>
                <a:lnTo>
                  <a:pt x="501" y="507"/>
                </a:lnTo>
                <a:lnTo>
                  <a:pt x="320" y="507"/>
                </a:lnTo>
                <a:lnTo>
                  <a:pt x="320" y="565"/>
                </a:lnTo>
                <a:close/>
                <a:moveTo>
                  <a:pt x="320" y="410"/>
                </a:moveTo>
                <a:lnTo>
                  <a:pt x="452" y="410"/>
                </a:lnTo>
                <a:lnTo>
                  <a:pt x="452" y="352"/>
                </a:lnTo>
                <a:lnTo>
                  <a:pt x="320" y="352"/>
                </a:lnTo>
                <a:lnTo>
                  <a:pt x="320" y="410"/>
                </a:lnTo>
                <a:close/>
              </a:path>
            </a:pathLst>
          </a:custGeom>
          <a:solidFill>
            <a:schemeClr val="tx1"/>
          </a:solidFill>
          <a:ln>
            <a:noFill/>
          </a:ln>
        </p:spPr>
        <p:txBody>
          <a:bodyPr vert="horz" wrap="square" lIns="91440" tIns="45720" rIns="91440" bIns="45720" numCol="1" anchor="t" anchorCtr="0" compatLnSpc="1"/>
          <a:lstStyle/>
          <a:p>
            <a:endParaRPr lang="zh-CN" altLang="en-US" b="1">
              <a:solidFill>
                <a:srgbClr val="C00000"/>
              </a:solidFill>
            </a:endParaRPr>
          </a:p>
        </p:txBody>
      </p:sp>
      <p:sp>
        <p:nvSpPr>
          <p:cNvPr id="7" name="矩形 6"/>
          <p:cNvSpPr/>
          <p:nvPr/>
        </p:nvSpPr>
        <p:spPr>
          <a:xfrm>
            <a:off x="5493370" y="4997137"/>
            <a:ext cx="5620727" cy="830997"/>
          </a:xfrm>
          <a:prstGeom prst="rect">
            <a:avLst/>
          </a:prstGeom>
        </p:spPr>
        <p:txBody>
          <a:bodyPr wrap="square">
            <a:spAutoFit/>
          </a:bodyPr>
          <a:lstStyle/>
          <a:p>
            <a:r>
              <a:rPr lang="en-US" altLang="zh-CN" sz="2400" b="1" dirty="0" smtClean="0">
                <a:solidFill>
                  <a:srgbClr val="5A5A5A"/>
                </a:solidFill>
                <a:latin typeface="楷体" panose="02010609060101010101" pitchFamily="49" charset="-122"/>
                <a:ea typeface="楷体" panose="02010609060101010101" pitchFamily="49" charset="-122"/>
              </a:rPr>
              <a:t>※</a:t>
            </a:r>
            <a:r>
              <a:rPr lang="zh-CN" altLang="en-US" sz="2400" b="1" dirty="0" smtClean="0">
                <a:solidFill>
                  <a:srgbClr val="5A5A5A"/>
                </a:solidFill>
                <a:latin typeface="楷体" panose="02010609060101010101" pitchFamily="49" charset="-122"/>
                <a:ea typeface="楷体" panose="02010609060101010101" pitchFamily="49" charset="-122"/>
              </a:rPr>
              <a:t>要</a:t>
            </a:r>
            <a:r>
              <a:rPr lang="zh-CN" altLang="en-US" sz="2400" b="1" dirty="0">
                <a:solidFill>
                  <a:srgbClr val="5A5A5A"/>
                </a:solidFill>
                <a:latin typeface="楷体" panose="02010609060101010101" pitchFamily="49" charset="-122"/>
                <a:ea typeface="楷体" panose="02010609060101010101" pitchFamily="49" charset="-122"/>
              </a:rPr>
              <a:t>建立一</a:t>
            </a:r>
            <a:r>
              <a:rPr lang="zh-CN" altLang="en-US" sz="2400" b="1" dirty="0" smtClean="0">
                <a:solidFill>
                  <a:srgbClr val="5A5A5A"/>
                </a:solidFill>
                <a:latin typeface="楷体" panose="02010609060101010101" pitchFamily="49" charset="-122"/>
                <a:ea typeface="楷体" panose="02010609060101010101" pitchFamily="49" charset="-122"/>
              </a:rPr>
              <a:t>个用特殊</a:t>
            </a:r>
            <a:r>
              <a:rPr lang="zh-CN" altLang="en-US" sz="2400" b="1" dirty="0">
                <a:solidFill>
                  <a:srgbClr val="5A5A5A"/>
                </a:solidFill>
                <a:latin typeface="楷体" panose="02010609060101010101" pitchFamily="49" charset="-122"/>
                <a:ea typeface="楷体" panose="02010609060101010101" pitchFamily="49" charset="-122"/>
              </a:rPr>
              <a:t>材料打造起来的</a:t>
            </a:r>
            <a:r>
              <a:rPr lang="zh-CN" altLang="en-US" sz="2400" b="1" dirty="0" smtClean="0">
                <a:solidFill>
                  <a:srgbClr val="5A5A5A"/>
                </a:solidFill>
                <a:latin typeface="楷体" panose="02010609060101010101" pitchFamily="49" charset="-122"/>
                <a:ea typeface="楷体" panose="02010609060101010101" pitchFamily="49" charset="-122"/>
              </a:rPr>
              <a:t>中国共产党和</a:t>
            </a:r>
            <a:r>
              <a:rPr lang="zh-CN" altLang="en-US" sz="2400" b="1" dirty="0">
                <a:solidFill>
                  <a:srgbClr val="5A5A5A"/>
                </a:solidFill>
                <a:latin typeface="楷体" panose="02010609060101010101" pitchFamily="49" charset="-122"/>
                <a:ea typeface="楷体" panose="02010609060101010101" pitchFamily="49" charset="-122"/>
              </a:rPr>
              <a:t>共产党组织。</a:t>
            </a:r>
          </a:p>
        </p:txBody>
      </p:sp>
      <p:sp>
        <p:nvSpPr>
          <p:cNvPr id="8" name="TextBox 3"/>
          <p:cNvSpPr txBox="1"/>
          <p:nvPr/>
        </p:nvSpPr>
        <p:spPr>
          <a:xfrm>
            <a:off x="2544953" y="866399"/>
            <a:ext cx="6048672"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以</a:t>
            </a:r>
            <a:r>
              <a:rPr lang="zh-CN" altLang="en-US" dirty="0">
                <a:sym typeface="+mn-lt"/>
              </a:rPr>
              <a:t>规矩、纪律打造铁一般的</a:t>
            </a:r>
            <a:r>
              <a:rPr lang="zh-CN" altLang="en-US" dirty="0" smtClean="0">
                <a:sym typeface="+mn-lt"/>
              </a:rPr>
              <a:t>组织</a:t>
            </a:r>
            <a:endParaRPr lang="zh-CN" altLang="en-US" dirty="0">
              <a:sym typeface="+mn-lt"/>
            </a:endParaRPr>
          </a:p>
        </p:txBody>
      </p:sp>
      <p:grpSp>
        <p:nvGrpSpPr>
          <p:cNvPr id="9" name="组合 8"/>
          <p:cNvGrpSpPr/>
          <p:nvPr/>
        </p:nvGrpSpPr>
        <p:grpSpPr>
          <a:xfrm>
            <a:off x="860778" y="918997"/>
            <a:ext cx="1491552" cy="479578"/>
            <a:chOff x="430365" y="153582"/>
            <a:chExt cx="1491552" cy="479578"/>
          </a:xfrm>
        </p:grpSpPr>
        <p:sp>
          <p:nvSpPr>
            <p:cNvPr id="10"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b="1">
                <a:solidFill>
                  <a:srgbClr val="FFFFFF"/>
                </a:solidFill>
                <a:latin typeface="Arial" panose="020B0604020202020204"/>
                <a:ea typeface="微软雅黑" panose="020B0503020204020204" pitchFamily="34" charset="-122"/>
                <a:cs typeface="+mn-ea"/>
                <a:sym typeface="+mn-lt"/>
              </a:endParaRPr>
            </a:p>
          </p:txBody>
        </p:sp>
        <p:sp>
          <p:nvSpPr>
            <p:cNvPr id="11"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2</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6058" y="703022"/>
            <a:ext cx="8834358" cy="637746"/>
          </a:xfrm>
        </p:spPr>
        <p:style>
          <a:lnRef idx="1">
            <a:schemeClr val="accent4"/>
          </a:lnRef>
          <a:fillRef idx="2">
            <a:schemeClr val="accent4"/>
          </a:fillRef>
          <a:effectRef idx="1">
            <a:schemeClr val="accent4"/>
          </a:effectRef>
          <a:fontRef idx="minor">
            <a:schemeClr val="dk1"/>
          </a:fontRef>
        </p:style>
        <p:txBody>
          <a:bodyPr/>
          <a:lstStyle/>
          <a:p>
            <a:r>
              <a:rPr lang="en-US" altLang="zh-CN" sz="3200" b="1" dirty="0">
                <a:solidFill>
                  <a:srgbClr val="111111"/>
                </a:solidFill>
                <a:latin typeface="微软雅黑" panose="020B0503020204020204" pitchFamily="34" charset="-122"/>
                <a:ea typeface="微软雅黑" panose="020B0503020204020204" pitchFamily="34" charset="-122"/>
              </a:rPr>
              <a:t>2.</a:t>
            </a:r>
            <a:r>
              <a:rPr lang="zh-CN" altLang="en-US" sz="3200" b="1" dirty="0">
                <a:solidFill>
                  <a:srgbClr val="111111"/>
                </a:solidFill>
                <a:latin typeface="微软雅黑" panose="020B0503020204020204" pitchFamily="34" charset="-122"/>
                <a:ea typeface="微软雅黑" panose="020B0503020204020204" pitchFamily="34" charset="-122"/>
              </a:rPr>
              <a:t>党的优良传统和任务决定了党员必须知规守纪</a:t>
            </a:r>
            <a:endParaRPr lang="zh-CN" altLang="en-US" sz="2800" dirty="0">
              <a:solidFill>
                <a:srgbClr val="111111"/>
              </a:solidFill>
            </a:endParaRPr>
          </a:p>
        </p:txBody>
      </p:sp>
      <p:sp>
        <p:nvSpPr>
          <p:cNvPr id="3" name="内容占位符 2"/>
          <p:cNvSpPr>
            <a:spLocks noGrp="1"/>
          </p:cNvSpPr>
          <p:nvPr>
            <p:ph idx="1"/>
          </p:nvPr>
        </p:nvSpPr>
        <p:spPr/>
        <p:txBody>
          <a:bodyPr/>
          <a:lstStyle/>
          <a:p>
            <a:endParaRPr lang="zh-CN" altLang="en-US" dirty="0"/>
          </a:p>
        </p:txBody>
      </p:sp>
      <p:cxnSp>
        <p:nvCxnSpPr>
          <p:cNvPr id="5" name="直接连接符 4"/>
          <p:cNvCxnSpPr/>
          <p:nvPr/>
        </p:nvCxnSpPr>
        <p:spPr>
          <a:xfrm>
            <a:off x="323932" y="481664"/>
            <a:ext cx="0" cy="408000"/>
          </a:xfrm>
          <a:prstGeom prst="line">
            <a:avLst/>
          </a:prstGeom>
          <a:noFill/>
          <a:ln w="57150" cap="flat" cmpd="sng" algn="ctr">
            <a:solidFill>
              <a:srgbClr val="FFC001"/>
            </a:solidFill>
            <a:prstDash val="solid"/>
            <a:miter lim="800000"/>
          </a:ln>
          <a:effectLst/>
        </p:spPr>
      </p:cxnSp>
      <p:pic>
        <p:nvPicPr>
          <p:cNvPr id="7" name="图片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rot="20453966">
            <a:off x="1248384" y="2024210"/>
            <a:ext cx="3501997" cy="234633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5237872" y="2356123"/>
            <a:ext cx="6096000" cy="1322070"/>
          </a:xfrm>
          <a:prstGeom prst="rect">
            <a:avLst/>
          </a:prstGeom>
        </p:spPr>
        <p:txBody>
          <a:bodyPr>
            <a:spAutoFit/>
          </a:bodyPr>
          <a:lstStyle/>
          <a:p>
            <a:pPr algn="just" fontAlgn="auto">
              <a:lnSpc>
                <a:spcPts val="3200"/>
              </a:lnSpc>
              <a:spcBef>
                <a:spcPts val="0"/>
              </a:spcBef>
              <a:spcAft>
                <a:spcPts val="0"/>
              </a:spcAft>
            </a:pPr>
            <a:r>
              <a:rPr lang="zh-CN" altLang="zh-CN" sz="2400" b="1" dirty="0">
                <a:solidFill>
                  <a:prstClr val="black"/>
                </a:solidFill>
                <a:latin typeface="楷体" panose="02010609060101010101" pitchFamily="49" charset="-122"/>
                <a:ea typeface="楷体" panose="02010609060101010101" pitchFamily="49" charset="-122"/>
                <a:cs typeface="宋体" panose="02010600030101010101" pitchFamily="2" charset="-122"/>
              </a:rPr>
              <a:t>人民解放军解放上海、进入上海之后，部队暂时还没有找到合适的营房和住处，整队整队的解放军战士就在街头露宿。</a:t>
            </a:r>
            <a:endParaRPr lang="zh-CN" altLang="en-US" sz="2400" b="1" dirty="0">
              <a:solidFill>
                <a:prstClr val="black"/>
              </a:solidFill>
              <a:latin typeface="楷体" panose="02010609060101010101" pitchFamily="49" charset="-122"/>
              <a:ea typeface="楷体" panose="02010609060101010101" pitchFamily="49" charset="-122"/>
            </a:endParaRPr>
          </a:p>
        </p:txBody>
      </p:sp>
      <p:sp>
        <p:nvSpPr>
          <p:cNvPr id="9" name="矩形 8"/>
          <p:cNvSpPr/>
          <p:nvPr/>
        </p:nvSpPr>
        <p:spPr>
          <a:xfrm>
            <a:off x="4799856" y="4893065"/>
            <a:ext cx="6096000" cy="913070"/>
          </a:xfrm>
          <a:prstGeom prst="rect">
            <a:avLst/>
          </a:prstGeom>
        </p:spPr>
        <p:txBody>
          <a:bodyPr>
            <a:spAutoFit/>
          </a:bodyPr>
          <a:lstStyle/>
          <a:p>
            <a:pPr algn="just" fontAlgn="auto">
              <a:lnSpc>
                <a:spcPts val="3200"/>
              </a:lnSpc>
              <a:spcBef>
                <a:spcPts val="0"/>
              </a:spcBef>
              <a:spcAft>
                <a:spcPts val="0"/>
              </a:spcAft>
            </a:pPr>
            <a:r>
              <a:rPr lang="zh-CN" altLang="zh-CN" b="1" dirty="0">
                <a:solidFill>
                  <a:prstClr val="black"/>
                </a:solidFill>
                <a:latin typeface="楷体" panose="02010609060101010101" pitchFamily="49" charset="-122"/>
                <a:ea typeface="楷体" panose="02010609060101010101" pitchFamily="49" charset="-122"/>
                <a:cs typeface="宋体" panose="02010600030101010101" pitchFamily="2" charset="-122"/>
              </a:rPr>
              <a:t>有一位民主人士看到这个场景之后非常感慨，他说：</a:t>
            </a:r>
            <a:r>
              <a:rPr lang="zh-CN" altLang="zh-CN" b="1" dirty="0">
                <a:solidFill>
                  <a:srgbClr val="C55A11"/>
                </a:solidFill>
                <a:latin typeface="楷体" panose="02010609060101010101" pitchFamily="49" charset="-122"/>
                <a:ea typeface="楷体" panose="02010609060101010101" pitchFamily="49" charset="-122"/>
                <a:cs typeface="宋体" panose="02010600030101010101" pitchFamily="2" charset="-122"/>
              </a:rPr>
              <a:t>国民党回不来了</a:t>
            </a:r>
            <a:r>
              <a:rPr lang="zh-CN" altLang="zh-CN" b="1" dirty="0">
                <a:solidFill>
                  <a:prstClr val="black"/>
                </a:solidFill>
                <a:latin typeface="楷体" panose="02010609060101010101" pitchFamily="49" charset="-122"/>
                <a:ea typeface="楷体" panose="02010609060101010101" pitchFamily="49" charset="-122"/>
                <a:cs typeface="宋体" panose="02010600030101010101" pitchFamily="2" charset="-122"/>
              </a:rPr>
              <a:t>。</a:t>
            </a:r>
            <a:endParaRPr lang="zh-CN" altLang="en-US" b="1" dirty="0">
              <a:solidFill>
                <a:prstClr val="black"/>
              </a:solidFill>
              <a:latin typeface="楷体" panose="02010609060101010101" pitchFamily="49" charset="-122"/>
              <a:ea typeface="楷体" panose="02010609060101010101" pitchFamily="49" charset="-122"/>
              <a:cs typeface="宋体" panose="02010600030101010101" pitchFamily="2"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837941">
            <a:off x="611692" y="4608999"/>
            <a:ext cx="2845955" cy="183848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2711624" y="2248288"/>
            <a:ext cx="8280920" cy="2764888"/>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3" name="矩形 2"/>
          <p:cNvSpPr/>
          <p:nvPr/>
        </p:nvSpPr>
        <p:spPr>
          <a:xfrm>
            <a:off x="2912745" y="2488568"/>
            <a:ext cx="7503735" cy="2492990"/>
          </a:xfrm>
          <a:prstGeom prst="rect">
            <a:avLst/>
          </a:prstGeom>
        </p:spPr>
        <p:txBody>
          <a:bodyPr wrap="square">
            <a:spAutoFit/>
          </a:bodyPr>
          <a:lstStyle/>
          <a:p>
            <a:pPr algn="just" eaLnBrk="1">
              <a:lnSpc>
                <a:spcPct val="130000"/>
              </a:lnSpc>
            </a:pPr>
            <a:r>
              <a:rPr lang="zh-CN" altLang="en-US" sz="2000" dirty="0">
                <a:solidFill>
                  <a:srgbClr val="404040"/>
                </a:solidFill>
                <a:latin typeface="Arial" panose="020B0604020202020204"/>
                <a:ea typeface="微软雅黑" panose="020B0503020204020204" pitchFamily="34" charset="-122"/>
                <a:cs typeface="+mn-ea"/>
                <a:sym typeface="+mn-lt"/>
              </a:rPr>
              <a:t>党中央在制定重大方针政策时，通过不同的渠道和方式，充分听取有关党组织和党员的意见建议，但有些人“当面不说、背后乱说”，“会上不说、会后乱说”，“台上不说、台下乱说”，实际上不仅扰乱了人们的思想，有的还造成了严重后果，破坏了党的集中统一，妨碍了中央方针政策的贯彻落实，也严重违反了民主集中制的原则</a:t>
            </a:r>
            <a:r>
              <a:rPr lang="zh-CN" altLang="en-US" sz="2000" dirty="0" smtClean="0">
                <a:solidFill>
                  <a:srgbClr val="404040"/>
                </a:solidFill>
                <a:latin typeface="Arial" panose="020B0604020202020204"/>
                <a:ea typeface="微软雅黑" panose="020B0503020204020204" pitchFamily="34" charset="-122"/>
                <a:cs typeface="+mn-ea"/>
                <a:sym typeface="+mn-lt"/>
              </a:rPr>
              <a:t>。</a:t>
            </a:r>
            <a:endParaRPr lang="zh-CN" altLang="en-US" sz="2000" dirty="0">
              <a:solidFill>
                <a:srgbClr val="404040"/>
              </a:solidFill>
              <a:latin typeface="Arial" panose="020B0604020202020204"/>
              <a:ea typeface="微软雅黑" panose="020B0503020204020204" pitchFamily="34" charset="-122"/>
              <a:cs typeface="+mn-ea"/>
              <a:sym typeface="+mn-lt"/>
            </a:endParaRPr>
          </a:p>
        </p:txBody>
      </p:sp>
      <p:sp>
        <p:nvSpPr>
          <p:cNvPr id="4" name="椭圆 3"/>
          <p:cNvSpPr/>
          <p:nvPr/>
        </p:nvSpPr>
        <p:spPr bwMode="auto">
          <a:xfrm>
            <a:off x="827632" y="2195746"/>
            <a:ext cx="1685050" cy="168505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5" name="矩形 4"/>
          <p:cNvSpPr/>
          <p:nvPr/>
        </p:nvSpPr>
        <p:spPr>
          <a:xfrm>
            <a:off x="928712" y="2718081"/>
            <a:ext cx="1482889" cy="584775"/>
          </a:xfrm>
          <a:prstGeom prst="rect">
            <a:avLst/>
          </a:prstGeom>
        </p:spPr>
        <p:txBody>
          <a:bodyPr wrap="square">
            <a:spAutoFit/>
          </a:bodyPr>
          <a:lstStyle/>
          <a:p>
            <a:pPr algn="ctr"/>
            <a:r>
              <a:rPr lang="zh-CN" altLang="en-US" sz="3200" b="1" dirty="0">
                <a:solidFill>
                  <a:srgbClr val="FFFFFF"/>
                </a:solidFill>
                <a:latin typeface="Arial" panose="020B0604020202020204"/>
                <a:ea typeface="微软雅黑" panose="020B0503020204020204" pitchFamily="34" charset="-122"/>
                <a:cs typeface="+mn-ea"/>
                <a:sym typeface="+mn-lt"/>
              </a:rPr>
              <a:t>要点</a:t>
            </a:r>
          </a:p>
        </p:txBody>
      </p:sp>
      <p:sp>
        <p:nvSpPr>
          <p:cNvPr id="6" name="矩形 5"/>
          <p:cNvSpPr/>
          <p:nvPr/>
        </p:nvSpPr>
        <p:spPr>
          <a:xfrm>
            <a:off x="2710348" y="2031258"/>
            <a:ext cx="2749471" cy="400110"/>
          </a:xfrm>
          <a:prstGeom prst="rect">
            <a:avLst/>
          </a:prstGeom>
          <a:solidFill>
            <a:schemeClr val="tx1"/>
          </a:solidFill>
        </p:spPr>
        <p:txBody>
          <a:bodyPr wrap="none">
            <a:spAutoFit/>
          </a:bodyPr>
          <a:lstStyle/>
          <a:p>
            <a:r>
              <a:rPr lang="zh-CN" altLang="en-US" sz="2000" b="1" dirty="0">
                <a:solidFill>
                  <a:srgbClr val="FFFFFF"/>
                </a:solidFill>
                <a:latin typeface="Arial" panose="020B0604020202020204"/>
                <a:ea typeface="微软雅黑" panose="020B0503020204020204" pitchFamily="34" charset="-122"/>
                <a:cs typeface="+mn-ea"/>
                <a:sym typeface="+mn-lt"/>
              </a:rPr>
              <a:t>“妄议中央大政方针”</a:t>
            </a:r>
          </a:p>
        </p:txBody>
      </p:sp>
      <p:sp>
        <p:nvSpPr>
          <p:cNvPr id="7" name="矩形 6"/>
          <p:cNvSpPr/>
          <p:nvPr/>
        </p:nvSpPr>
        <p:spPr>
          <a:xfrm>
            <a:off x="2711624" y="5029058"/>
            <a:ext cx="6328801" cy="400110"/>
          </a:xfrm>
          <a:prstGeom prst="rect">
            <a:avLst/>
          </a:prstGeom>
        </p:spPr>
        <p:txBody>
          <a:bodyPr wrap="square">
            <a:spAutoFit/>
          </a:bodyPr>
          <a:lstStyle/>
          <a:p>
            <a:pPr algn="just" eaLnBrk="1"/>
            <a:r>
              <a:rPr lang="zh-CN" altLang="en-US" sz="2000" b="1" dirty="0" smtClean="0">
                <a:solidFill>
                  <a:srgbClr val="C00000"/>
                </a:solidFill>
                <a:latin typeface="Arial" panose="020B0604020202020204"/>
                <a:ea typeface="微软雅黑" panose="020B0503020204020204" pitchFamily="34" charset="-122"/>
                <a:cs typeface="+mn-ea"/>
                <a:sym typeface="+mn-lt"/>
              </a:rPr>
              <a:t>办法：</a:t>
            </a:r>
            <a:r>
              <a:rPr lang="zh-CN" altLang="en-US" sz="2000" dirty="0" smtClean="0">
                <a:solidFill>
                  <a:srgbClr val="404040"/>
                </a:solidFill>
                <a:latin typeface="Arial" panose="020B0604020202020204"/>
                <a:ea typeface="微软雅黑" panose="020B0503020204020204" pitchFamily="34" charset="-122"/>
                <a:cs typeface="+mn-ea"/>
                <a:sym typeface="+mn-lt"/>
              </a:rPr>
              <a:t>按照</a:t>
            </a:r>
            <a:r>
              <a:rPr lang="en-US" altLang="zh-CN" sz="2000" dirty="0">
                <a:solidFill>
                  <a:srgbClr val="404040"/>
                </a:solidFill>
                <a:latin typeface="Arial" panose="020B0604020202020204"/>
                <a:ea typeface="微软雅黑" panose="020B0503020204020204" pitchFamily="34" charset="-122"/>
                <a:cs typeface="+mn-ea"/>
                <a:sym typeface="+mn-lt"/>
              </a:rPr>
              <a:t>《</a:t>
            </a:r>
            <a:r>
              <a:rPr lang="zh-CN" altLang="en-US" sz="2000" dirty="0">
                <a:solidFill>
                  <a:srgbClr val="404040"/>
                </a:solidFill>
                <a:latin typeface="Arial" panose="020B0604020202020204"/>
                <a:ea typeface="微软雅黑" panose="020B0503020204020204" pitchFamily="34" charset="-122"/>
                <a:cs typeface="+mn-ea"/>
                <a:sym typeface="+mn-lt"/>
              </a:rPr>
              <a:t>条例</a:t>
            </a:r>
            <a:r>
              <a:rPr lang="en-US" altLang="zh-CN" sz="2000" dirty="0">
                <a:solidFill>
                  <a:srgbClr val="404040"/>
                </a:solidFill>
                <a:latin typeface="Arial" panose="020B0604020202020204"/>
                <a:ea typeface="微软雅黑" panose="020B0503020204020204" pitchFamily="34" charset="-122"/>
                <a:cs typeface="+mn-ea"/>
                <a:sym typeface="+mn-lt"/>
              </a:rPr>
              <a:t>》</a:t>
            </a:r>
            <a:r>
              <a:rPr lang="zh-CN" altLang="en-US" sz="2000" dirty="0">
                <a:solidFill>
                  <a:srgbClr val="404040"/>
                </a:solidFill>
                <a:latin typeface="Arial" panose="020B0604020202020204"/>
                <a:ea typeface="微软雅黑" panose="020B0503020204020204" pitchFamily="34" charset="-122"/>
                <a:cs typeface="+mn-ea"/>
                <a:sym typeface="+mn-lt"/>
              </a:rPr>
              <a:t>第</a:t>
            </a:r>
            <a:r>
              <a:rPr lang="en-US" altLang="zh-CN" sz="2000" dirty="0">
                <a:solidFill>
                  <a:srgbClr val="404040"/>
                </a:solidFill>
                <a:latin typeface="Arial" panose="020B0604020202020204"/>
                <a:ea typeface="微软雅黑" panose="020B0503020204020204" pitchFamily="34" charset="-122"/>
                <a:cs typeface="+mn-ea"/>
                <a:sym typeface="+mn-lt"/>
              </a:rPr>
              <a:t>46</a:t>
            </a:r>
            <a:r>
              <a:rPr lang="zh-CN" altLang="en-US" sz="2000" dirty="0">
                <a:solidFill>
                  <a:srgbClr val="404040"/>
                </a:solidFill>
                <a:latin typeface="Arial" panose="020B0604020202020204"/>
                <a:ea typeface="微软雅黑" panose="020B0503020204020204" pitchFamily="34" charset="-122"/>
                <a:cs typeface="+mn-ea"/>
                <a:sym typeface="+mn-lt"/>
              </a:rPr>
              <a:t>条</a:t>
            </a:r>
            <a:r>
              <a:rPr lang="zh-CN" altLang="en-US" sz="2000" dirty="0" smtClean="0">
                <a:solidFill>
                  <a:srgbClr val="404040"/>
                </a:solidFill>
                <a:latin typeface="Arial" panose="020B0604020202020204"/>
                <a:ea typeface="微软雅黑" panose="020B0503020204020204" pitchFamily="34" charset="-122"/>
                <a:cs typeface="+mn-ea"/>
                <a:sym typeface="+mn-lt"/>
              </a:rPr>
              <a:t>规定，应当给予相应处分</a:t>
            </a:r>
            <a:r>
              <a:rPr lang="zh-CN" altLang="en-US" sz="2000" dirty="0">
                <a:solidFill>
                  <a:srgbClr val="404040"/>
                </a:solidFill>
                <a:latin typeface="Arial" panose="020B0604020202020204"/>
                <a:ea typeface="微软雅黑" panose="020B0503020204020204" pitchFamily="34" charset="-122"/>
                <a:cs typeface="+mn-ea"/>
                <a:sym typeface="+mn-lt"/>
              </a:rPr>
              <a:t>。</a:t>
            </a:r>
          </a:p>
        </p:txBody>
      </p:sp>
      <p:grpSp>
        <p:nvGrpSpPr>
          <p:cNvPr id="8" name="组合 7"/>
          <p:cNvGrpSpPr/>
          <p:nvPr/>
        </p:nvGrpSpPr>
        <p:grpSpPr>
          <a:xfrm>
            <a:off x="757746" y="2248288"/>
            <a:ext cx="425596" cy="523220"/>
            <a:chOff x="659169" y="4145995"/>
            <a:chExt cx="425596" cy="523220"/>
          </a:xfrm>
        </p:grpSpPr>
        <p:sp>
          <p:nvSpPr>
            <p:cNvPr id="9" name="Oval 10"/>
            <p:cNvSpPr>
              <a:spLocks noChangeArrowheads="1"/>
            </p:cNvSpPr>
            <p:nvPr/>
          </p:nvSpPr>
          <p:spPr bwMode="auto">
            <a:xfrm>
              <a:off x="659169" y="4232341"/>
              <a:ext cx="425596" cy="425596"/>
            </a:xfrm>
            <a:prstGeom prst="ellipse">
              <a:avLst/>
            </a:prstGeom>
            <a:solidFill>
              <a:schemeClr val="bg1"/>
            </a:solidFill>
            <a:ln w="38100">
              <a:solidFill>
                <a:schemeClr val="bg2"/>
              </a:solidFill>
            </a:ln>
            <a:effectLst>
              <a:outerShdw blurRad="50800" dist="38100" dir="2700000" algn="tl" rotWithShape="0">
                <a:prstClr val="black">
                  <a:alpha val="40000"/>
                </a:prstClr>
              </a:outerShdw>
            </a:effectLst>
          </p:spPr>
          <p:txBody>
            <a:bodyPr/>
            <a:lstStyle/>
            <a:p>
              <a:pPr algn="ctr" eaLnBrk="1" hangingPunct="1">
                <a:buFont typeface="Arial" panose="020B0604020202020204" pitchFamily="34" charset="0"/>
                <a:buNone/>
                <a:defRPr/>
              </a:pPr>
              <a:endParaRPr lang="zh-CN" altLang="en-US" sz="1100" b="1" dirty="0">
                <a:solidFill>
                  <a:srgbClr val="FFFFFF"/>
                </a:solidFill>
                <a:latin typeface="Arial" panose="020B0604020202020204"/>
                <a:ea typeface="微软雅黑" panose="020B0503020204020204" pitchFamily="34" charset="-122"/>
                <a:cs typeface="+mn-ea"/>
                <a:sym typeface="+mn-lt"/>
              </a:endParaRPr>
            </a:p>
          </p:txBody>
        </p:sp>
        <p:sp>
          <p:nvSpPr>
            <p:cNvPr id="10" name="矩形 9"/>
            <p:cNvSpPr/>
            <p:nvPr/>
          </p:nvSpPr>
          <p:spPr>
            <a:xfrm>
              <a:off x="659170" y="4145995"/>
              <a:ext cx="420796" cy="523220"/>
            </a:xfrm>
            <a:prstGeom prst="rect">
              <a:avLst/>
            </a:prstGeom>
          </p:spPr>
          <p:txBody>
            <a:bodyPr wrap="square">
              <a:spAutoFit/>
            </a:bodyPr>
            <a:lstStyle/>
            <a:p>
              <a:pPr algn="ctr" eaLnBrk="1" hangingPunct="1">
                <a:buFont typeface="Arial" panose="020B0604020202020204" pitchFamily="34" charset="0"/>
                <a:buNone/>
                <a:defRPr/>
              </a:pPr>
              <a:r>
                <a:rPr lang="en-US" altLang="zh-CN" b="1" dirty="0" smtClean="0">
                  <a:solidFill>
                    <a:srgbClr val="FFFFFF"/>
                  </a:solidFill>
                  <a:latin typeface="Arial" panose="020B0604020202020204"/>
                  <a:ea typeface="微软雅黑" panose="020B0503020204020204" pitchFamily="34" charset="-122"/>
                  <a:cs typeface="+mn-ea"/>
                  <a:sym typeface="+mn-lt"/>
                </a:rPr>
                <a:t>1</a:t>
              </a:r>
              <a:endParaRPr lang="zh-CN" altLang="en-US" b="1" dirty="0">
                <a:solidFill>
                  <a:srgbClr val="FFFFFF"/>
                </a:solidFill>
                <a:latin typeface="Arial" panose="020B0604020202020204"/>
                <a:ea typeface="微软雅黑" panose="020B0503020204020204" pitchFamily="34" charset="-122"/>
                <a:cs typeface="+mn-ea"/>
                <a:sym typeface="+mn-lt"/>
              </a:endParaRPr>
            </a:p>
          </p:txBody>
        </p:sp>
      </p:grpSp>
      <p:sp>
        <p:nvSpPr>
          <p:cNvPr id="11" name="TextBox 3"/>
          <p:cNvSpPr txBox="1"/>
          <p:nvPr/>
        </p:nvSpPr>
        <p:spPr>
          <a:xfrm>
            <a:off x="2116942" y="807122"/>
            <a:ext cx="6048672"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以</a:t>
            </a:r>
            <a:r>
              <a:rPr lang="zh-CN" altLang="en-US" dirty="0">
                <a:sym typeface="+mn-lt"/>
              </a:rPr>
              <a:t>规矩、纪律打造铁一般的</a:t>
            </a:r>
            <a:r>
              <a:rPr lang="zh-CN" altLang="en-US" dirty="0" smtClean="0">
                <a:sym typeface="+mn-lt"/>
              </a:rPr>
              <a:t>组织</a:t>
            </a:r>
            <a:endParaRPr lang="zh-CN" altLang="en-US" dirty="0">
              <a:sym typeface="+mn-lt"/>
            </a:endParaRPr>
          </a:p>
        </p:txBody>
      </p:sp>
      <p:grpSp>
        <p:nvGrpSpPr>
          <p:cNvPr id="12" name="组合 11"/>
          <p:cNvGrpSpPr/>
          <p:nvPr/>
        </p:nvGrpSpPr>
        <p:grpSpPr>
          <a:xfrm>
            <a:off x="432767" y="859720"/>
            <a:ext cx="1491552" cy="479578"/>
            <a:chOff x="430365" y="153582"/>
            <a:chExt cx="1491552" cy="479578"/>
          </a:xfrm>
        </p:grpSpPr>
        <p:sp>
          <p:nvSpPr>
            <p:cNvPr id="13"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4"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2</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
        <p:nvSpPr>
          <p:cNvPr id="15" name="TextBox 3"/>
          <p:cNvSpPr txBox="1"/>
          <p:nvPr/>
        </p:nvSpPr>
        <p:spPr>
          <a:xfrm>
            <a:off x="944292" y="5653589"/>
            <a:ext cx="2754564" cy="584775"/>
          </a:xfrm>
          <a:prstGeom prst="rect">
            <a:avLst/>
          </a:prstGeom>
          <a:noFill/>
        </p:spPr>
        <p:txBody>
          <a:bodyPr wrap="square" rtlCol="0">
            <a:spAutoFit/>
          </a:bodyPr>
          <a:lstStyle>
            <a:defPPr>
              <a:defRPr lang="zh-CN"/>
            </a:defPPr>
            <a:lvl1pPr>
              <a:defRPr sz="2800" b="1">
                <a:solidFill>
                  <a:schemeClr val="accent1"/>
                </a:solidFill>
                <a:latin typeface="微软雅黑" panose="020B0503020204020204" pitchFamily="34" charset="-122"/>
                <a:ea typeface="微软雅黑" panose="020B0503020204020204" pitchFamily="34" charset="-122"/>
              </a:defRPr>
            </a:lvl1pPr>
          </a:lstStyle>
          <a:p>
            <a:pPr algn="ctr"/>
            <a:r>
              <a:rPr lang="zh-CN" altLang="en-US" sz="3200" dirty="0" smtClean="0">
                <a:solidFill>
                  <a:srgbClr val="C00000"/>
                </a:solidFill>
                <a:latin typeface="Arial" panose="020B0604020202020204"/>
                <a:cs typeface="+mn-ea"/>
                <a:sym typeface="+mn-lt"/>
              </a:rPr>
              <a:t>怎么处理？</a:t>
            </a:r>
            <a:endParaRPr lang="zh-CN" altLang="en-US" sz="3200" dirty="0">
              <a:solidFill>
                <a:srgbClr val="C00000"/>
              </a:solidFill>
              <a:latin typeface="Arial" panose="020B0604020202020204"/>
              <a:cs typeface="+mn-ea"/>
              <a:sym typeface="+mn-lt"/>
            </a:endParaRPr>
          </a:p>
        </p:txBody>
      </p:sp>
      <p:sp>
        <p:nvSpPr>
          <p:cNvPr id="16" name="矩形 15"/>
          <p:cNvSpPr/>
          <p:nvPr/>
        </p:nvSpPr>
        <p:spPr>
          <a:xfrm>
            <a:off x="3679049" y="5776699"/>
            <a:ext cx="6120680" cy="461665"/>
          </a:xfrm>
          <a:prstGeom prst="rect">
            <a:avLst/>
          </a:prstGeom>
          <a:solidFill>
            <a:schemeClr val="accent2"/>
          </a:solidFill>
        </p:spPr>
        <p:txBody>
          <a:bodyPr wrap="square">
            <a:spAutoFit/>
          </a:bodyPr>
          <a:lstStyle/>
          <a:p>
            <a:r>
              <a:rPr lang="zh-CN" altLang="en-US" sz="2400" b="1" dirty="0">
                <a:solidFill>
                  <a:schemeClr val="bg2"/>
                </a:solidFill>
                <a:latin typeface="微软雅黑" panose="020B0503020204020204" pitchFamily="34" charset="-122"/>
                <a:ea typeface="微软雅黑" panose="020B0503020204020204" pitchFamily="34" charset="-122"/>
              </a:rPr>
              <a:t>坚决防止野心家、阴谋家窃取党和国家权力</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600"/>
                                        <p:tgtEl>
                                          <p:spTgt spid="6"/>
                                        </p:tgtEl>
                                      </p:cBhvr>
                                    </p:animEffect>
                                    <p:anim calcmode="lin" valueType="num">
                                      <p:cBhvr>
                                        <p:cTn id="24" dur="600" fill="hold"/>
                                        <p:tgtEl>
                                          <p:spTgt spid="6"/>
                                        </p:tgtEl>
                                        <p:attrNameLst>
                                          <p:attrName>ppt_x</p:attrName>
                                        </p:attrNameLst>
                                      </p:cBhvr>
                                      <p:tavLst>
                                        <p:tav tm="0">
                                          <p:val>
                                            <p:strVal val="#ppt_x"/>
                                          </p:val>
                                        </p:tav>
                                        <p:tav tm="100000">
                                          <p:val>
                                            <p:strVal val="#ppt_x"/>
                                          </p:val>
                                        </p:tav>
                                      </p:tavLst>
                                    </p:anim>
                                    <p:anim calcmode="lin" valueType="num">
                                      <p:cBhvr>
                                        <p:cTn id="25" dur="6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600"/>
                                        <p:tgtEl>
                                          <p:spTgt spid="3"/>
                                        </p:tgtEl>
                                      </p:cBhvr>
                                    </p:animEffect>
                                    <p:anim calcmode="lin" valueType="num">
                                      <p:cBhvr>
                                        <p:cTn id="29" dur="600" fill="hold"/>
                                        <p:tgtEl>
                                          <p:spTgt spid="3"/>
                                        </p:tgtEl>
                                        <p:attrNameLst>
                                          <p:attrName>ppt_x</p:attrName>
                                        </p:attrNameLst>
                                      </p:cBhvr>
                                      <p:tavLst>
                                        <p:tav tm="0">
                                          <p:val>
                                            <p:strVal val="#ppt_x"/>
                                          </p:val>
                                        </p:tav>
                                        <p:tav tm="100000">
                                          <p:val>
                                            <p:strVal val="#ppt_x"/>
                                          </p:val>
                                        </p:tav>
                                      </p:tavLst>
                                    </p:anim>
                                    <p:anim calcmode="lin" valueType="num">
                                      <p:cBhvr>
                                        <p:cTn id="30" dur="6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600"/>
                                        <p:tgtEl>
                                          <p:spTgt spid="2"/>
                                        </p:tgtEl>
                                      </p:cBhvr>
                                    </p:animEffect>
                                    <p:anim calcmode="lin" valueType="num">
                                      <p:cBhvr>
                                        <p:cTn id="34" dur="600" fill="hold"/>
                                        <p:tgtEl>
                                          <p:spTgt spid="2"/>
                                        </p:tgtEl>
                                        <p:attrNameLst>
                                          <p:attrName>ppt_x</p:attrName>
                                        </p:attrNameLst>
                                      </p:cBhvr>
                                      <p:tavLst>
                                        <p:tav tm="0">
                                          <p:val>
                                            <p:strVal val="#ppt_x"/>
                                          </p:val>
                                        </p:tav>
                                        <p:tav tm="100000">
                                          <p:val>
                                            <p:strVal val="#ppt_x"/>
                                          </p:val>
                                        </p:tav>
                                      </p:tavLst>
                                    </p:anim>
                                    <p:anim calcmode="lin" valueType="num">
                                      <p:cBhvr>
                                        <p:cTn id="35" dur="600" fill="hold"/>
                                        <p:tgtEl>
                                          <p:spTgt spid="2"/>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1"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3000"/>
                            </p:stCondLst>
                            <p:childTnLst>
                              <p:par>
                                <p:cTn id="41" presetID="56" presetClass="entr" presetSubtype="0" fill="hold" grpId="0" nodeType="afterEffect">
                                  <p:stCondLst>
                                    <p:cond delay="0"/>
                                  </p:stCondLst>
                                  <p:iterate type="lt">
                                    <p:tmPct val="10000"/>
                                  </p:iterate>
                                  <p:childTnLst>
                                    <p:set>
                                      <p:cBhvr>
                                        <p:cTn id="42" dur="1" fill="hold">
                                          <p:stCondLst>
                                            <p:cond delay="0"/>
                                          </p:stCondLst>
                                        </p:cTn>
                                        <p:tgtEl>
                                          <p:spTgt spid="15"/>
                                        </p:tgtEl>
                                        <p:attrNameLst>
                                          <p:attrName>style.visibility</p:attrName>
                                        </p:attrNameLst>
                                      </p:cBhvr>
                                      <p:to>
                                        <p:strVal val="visible"/>
                                      </p:to>
                                    </p:set>
                                    <p:anim by="(-#ppt_w*2)" calcmode="lin" valueType="num">
                                      <p:cBhvr rctx="PPT">
                                        <p:cTn id="43" dur="300" autoRev="1" fill="hold">
                                          <p:stCondLst>
                                            <p:cond delay="0"/>
                                          </p:stCondLst>
                                        </p:cTn>
                                        <p:tgtEl>
                                          <p:spTgt spid="15"/>
                                        </p:tgtEl>
                                        <p:attrNameLst>
                                          <p:attrName>ppt_w</p:attrName>
                                        </p:attrNameLst>
                                      </p:cBhvr>
                                    </p:anim>
                                    <p:anim by="(#ppt_w*0.50)" calcmode="lin" valueType="num">
                                      <p:cBhvr>
                                        <p:cTn id="44" dur="300" decel="50000" autoRev="1" fill="hold">
                                          <p:stCondLst>
                                            <p:cond delay="0"/>
                                          </p:stCondLst>
                                        </p:cTn>
                                        <p:tgtEl>
                                          <p:spTgt spid="15"/>
                                        </p:tgtEl>
                                        <p:attrNameLst>
                                          <p:attrName>ppt_x</p:attrName>
                                        </p:attrNameLst>
                                      </p:cBhvr>
                                    </p:anim>
                                    <p:anim from="(-#ppt_h/2)" to="(#ppt_y)" calcmode="lin" valueType="num">
                                      <p:cBhvr>
                                        <p:cTn id="45" dur="600" fill="hold">
                                          <p:stCondLst>
                                            <p:cond delay="0"/>
                                          </p:stCondLst>
                                        </p:cTn>
                                        <p:tgtEl>
                                          <p:spTgt spid="15"/>
                                        </p:tgtEl>
                                        <p:attrNameLst>
                                          <p:attrName>ppt_y</p:attrName>
                                        </p:attrNameLst>
                                      </p:cBhvr>
                                    </p:anim>
                                    <p:animRot by="21600000">
                                      <p:cBhvr>
                                        <p:cTn id="46" dur="600" fill="hold">
                                          <p:stCondLst>
                                            <p:cond delay="0"/>
                                          </p:stCondLst>
                                        </p:cTn>
                                        <p:tgtEl>
                                          <p:spTgt spid="15"/>
                                        </p:tgtEl>
                                        <p:attrNameLst>
                                          <p:attrName>r</p:attrName>
                                        </p:attrNameLst>
                                      </p:cBhvr>
                                    </p:animRot>
                                  </p:childTnLst>
                                </p:cTn>
                              </p:par>
                            </p:childTnLst>
                          </p:cTn>
                        </p:par>
                        <p:par>
                          <p:cTn id="47" fill="hold">
                            <p:stCondLst>
                              <p:cond delay="3440"/>
                            </p:stCondLst>
                            <p:childTnLst>
                              <p:par>
                                <p:cTn id="48" presetID="22" presetClass="entr" presetSubtype="8"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15"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flipH="1">
            <a:off x="5412700" y="1782211"/>
            <a:ext cx="34901" cy="4944823"/>
          </a:xfrm>
          <a:prstGeom prst="line">
            <a:avLst/>
          </a:prstGeom>
          <a:noFill/>
          <a:ln w="38100" cap="flat">
            <a:solidFill>
              <a:srgbClr val="716F6E"/>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rgbClr val="7F7F7F"/>
              </a:solidFill>
            </a:endParaRPr>
          </a:p>
        </p:txBody>
      </p:sp>
      <p:sp>
        <p:nvSpPr>
          <p:cNvPr id="3" name="圆角矩形 25"/>
          <p:cNvSpPr/>
          <p:nvPr/>
        </p:nvSpPr>
        <p:spPr bwMode="auto">
          <a:xfrm>
            <a:off x="3652955" y="1328684"/>
            <a:ext cx="3857565" cy="691413"/>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endParaRPr>
          </a:p>
        </p:txBody>
      </p:sp>
      <p:sp>
        <p:nvSpPr>
          <p:cNvPr id="4" name="Freeform 5"/>
          <p:cNvSpPr>
            <a:spLocks noEditPoints="1"/>
          </p:cNvSpPr>
          <p:nvPr/>
        </p:nvSpPr>
        <p:spPr bwMode="auto">
          <a:xfrm>
            <a:off x="301447" y="2451087"/>
            <a:ext cx="3098801" cy="3101976"/>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C00000"/>
              </a:solidFill>
            </a:endParaRPr>
          </a:p>
        </p:txBody>
      </p:sp>
      <p:sp>
        <p:nvSpPr>
          <p:cNvPr id="5" name="Freeform 5"/>
          <p:cNvSpPr>
            <a:spLocks noEditPoints="1"/>
          </p:cNvSpPr>
          <p:nvPr/>
        </p:nvSpPr>
        <p:spPr bwMode="auto">
          <a:xfrm>
            <a:off x="1627589" y="2890245"/>
            <a:ext cx="1169740" cy="1278458"/>
          </a:xfrm>
          <a:custGeom>
            <a:avLst/>
            <a:gdLst>
              <a:gd name="T0" fmla="*/ 456 w 1204"/>
              <a:gd name="T1" fmla="*/ 800 h 1286"/>
              <a:gd name="T2" fmla="*/ 434 w 1204"/>
              <a:gd name="T3" fmla="*/ 726 h 1286"/>
              <a:gd name="T4" fmla="*/ 526 w 1204"/>
              <a:gd name="T5" fmla="*/ 350 h 1286"/>
              <a:gd name="T6" fmla="*/ 625 w 1204"/>
              <a:gd name="T7" fmla="*/ 656 h 1286"/>
              <a:gd name="T8" fmla="*/ 746 w 1204"/>
              <a:gd name="T9" fmla="*/ 302 h 1286"/>
              <a:gd name="T10" fmla="*/ 477 w 1204"/>
              <a:gd name="T11" fmla="*/ 600 h 1286"/>
              <a:gd name="T12" fmla="*/ 453 w 1204"/>
              <a:gd name="T13" fmla="*/ 640 h 1286"/>
              <a:gd name="T14" fmla="*/ 619 w 1204"/>
              <a:gd name="T15" fmla="*/ 736 h 1286"/>
              <a:gd name="T16" fmla="*/ 794 w 1204"/>
              <a:gd name="T17" fmla="*/ 257 h 1286"/>
              <a:gd name="T18" fmla="*/ 803 w 1204"/>
              <a:gd name="T19" fmla="*/ 163 h 1286"/>
              <a:gd name="T20" fmla="*/ 794 w 1204"/>
              <a:gd name="T21" fmla="*/ 257 h 1286"/>
              <a:gd name="T22" fmla="*/ 940 w 1204"/>
              <a:gd name="T23" fmla="*/ 303 h 1286"/>
              <a:gd name="T24" fmla="*/ 847 w 1204"/>
              <a:gd name="T25" fmla="*/ 311 h 1286"/>
              <a:gd name="T26" fmla="*/ 687 w 1204"/>
              <a:gd name="T27" fmla="*/ 216 h 1286"/>
              <a:gd name="T28" fmla="*/ 648 w 1204"/>
              <a:gd name="T29" fmla="*/ 131 h 1286"/>
              <a:gd name="T30" fmla="*/ 687 w 1204"/>
              <a:gd name="T31" fmla="*/ 216 h 1286"/>
              <a:gd name="T32" fmla="*/ 532 w 1204"/>
              <a:gd name="T33" fmla="*/ 161 h 1286"/>
              <a:gd name="T34" fmla="*/ 540 w 1204"/>
              <a:gd name="T35" fmla="*/ 254 h 1286"/>
              <a:gd name="T36" fmla="*/ 885 w 1204"/>
              <a:gd name="T37" fmla="*/ 459 h 1286"/>
              <a:gd name="T38" fmla="*/ 970 w 1204"/>
              <a:gd name="T39" fmla="*/ 419 h 1286"/>
              <a:gd name="T40" fmla="*/ 885 w 1204"/>
              <a:gd name="T41" fmla="*/ 459 h 1286"/>
              <a:gd name="T42" fmla="*/ 443 w 1204"/>
              <a:gd name="T43" fmla="*/ 658 h 1286"/>
              <a:gd name="T44" fmla="*/ 420 w 1204"/>
              <a:gd name="T45" fmla="*/ 698 h 1286"/>
              <a:gd name="T46" fmla="*/ 585 w 1204"/>
              <a:gd name="T47" fmla="*/ 795 h 1286"/>
              <a:gd name="T48" fmla="*/ 439 w 1204"/>
              <a:gd name="T49" fmla="*/ 1286 h 1286"/>
              <a:gd name="T50" fmla="*/ 470 w 1204"/>
              <a:gd name="T51" fmla="*/ 75 h 1286"/>
              <a:gd name="T52" fmla="*/ 1146 w 1204"/>
              <a:gd name="T53" fmla="*/ 365 h 1286"/>
              <a:gd name="T54" fmla="*/ 1157 w 1204"/>
              <a:gd name="T55" fmla="*/ 559 h 1286"/>
              <a:gd name="T56" fmla="*/ 1191 w 1204"/>
              <a:gd name="T57" fmla="*/ 803 h 1286"/>
              <a:gd name="T58" fmla="*/ 1149 w 1204"/>
              <a:gd name="T59" fmla="*/ 1010 h 1286"/>
              <a:gd name="T60" fmla="*/ 900 w 1204"/>
              <a:gd name="T61" fmla="*/ 1067 h 1286"/>
              <a:gd name="T62" fmla="*/ 439 w 1204"/>
              <a:gd name="T63" fmla="*/ 1286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4" h="1286">
                <a:moveTo>
                  <a:pt x="434" y="726"/>
                </a:moveTo>
                <a:cubicBezTo>
                  <a:pt x="421" y="753"/>
                  <a:pt x="431" y="785"/>
                  <a:pt x="456" y="800"/>
                </a:cubicBezTo>
                <a:cubicBezTo>
                  <a:pt x="478" y="812"/>
                  <a:pt x="504" y="809"/>
                  <a:pt x="522" y="793"/>
                </a:cubicBezTo>
                <a:lnTo>
                  <a:pt x="434" y="726"/>
                </a:lnTo>
                <a:close/>
                <a:moveTo>
                  <a:pt x="746" y="302"/>
                </a:moveTo>
                <a:cubicBezTo>
                  <a:pt x="667" y="256"/>
                  <a:pt x="568" y="278"/>
                  <a:pt x="526" y="350"/>
                </a:cubicBezTo>
                <a:cubicBezTo>
                  <a:pt x="483" y="425"/>
                  <a:pt x="539" y="507"/>
                  <a:pt x="500" y="584"/>
                </a:cubicBezTo>
                <a:lnTo>
                  <a:pt x="625" y="656"/>
                </a:lnTo>
                <a:cubicBezTo>
                  <a:pt x="672" y="584"/>
                  <a:pt x="772" y="591"/>
                  <a:pt x="815" y="517"/>
                </a:cubicBezTo>
                <a:cubicBezTo>
                  <a:pt x="857" y="444"/>
                  <a:pt x="826" y="348"/>
                  <a:pt x="746" y="302"/>
                </a:cubicBezTo>
                <a:close/>
                <a:moveTo>
                  <a:pt x="612" y="702"/>
                </a:moveTo>
                <a:lnTo>
                  <a:pt x="477" y="600"/>
                </a:lnTo>
                <a:cubicBezTo>
                  <a:pt x="466" y="592"/>
                  <a:pt x="453" y="595"/>
                  <a:pt x="446" y="606"/>
                </a:cubicBezTo>
                <a:cubicBezTo>
                  <a:pt x="440" y="617"/>
                  <a:pt x="443" y="632"/>
                  <a:pt x="453" y="640"/>
                </a:cubicBezTo>
                <a:lnTo>
                  <a:pt x="589" y="742"/>
                </a:lnTo>
                <a:cubicBezTo>
                  <a:pt x="599" y="750"/>
                  <a:pt x="612" y="748"/>
                  <a:pt x="619" y="736"/>
                </a:cubicBezTo>
                <a:cubicBezTo>
                  <a:pt x="625" y="725"/>
                  <a:pt x="622" y="710"/>
                  <a:pt x="612" y="702"/>
                </a:cubicBezTo>
                <a:close/>
                <a:moveTo>
                  <a:pt x="794" y="257"/>
                </a:moveTo>
                <a:lnTo>
                  <a:pt x="837" y="183"/>
                </a:lnTo>
                <a:lnTo>
                  <a:pt x="803" y="163"/>
                </a:lnTo>
                <a:lnTo>
                  <a:pt x="760" y="237"/>
                </a:lnTo>
                <a:lnTo>
                  <a:pt x="794" y="257"/>
                </a:lnTo>
                <a:close/>
                <a:moveTo>
                  <a:pt x="867" y="345"/>
                </a:moveTo>
                <a:lnTo>
                  <a:pt x="940" y="303"/>
                </a:lnTo>
                <a:lnTo>
                  <a:pt x="921" y="269"/>
                </a:lnTo>
                <a:lnTo>
                  <a:pt x="847" y="311"/>
                </a:lnTo>
                <a:lnTo>
                  <a:pt x="867" y="345"/>
                </a:lnTo>
                <a:close/>
                <a:moveTo>
                  <a:pt x="687" y="216"/>
                </a:moveTo>
                <a:lnTo>
                  <a:pt x="687" y="131"/>
                </a:lnTo>
                <a:lnTo>
                  <a:pt x="648" y="131"/>
                </a:lnTo>
                <a:lnTo>
                  <a:pt x="648" y="216"/>
                </a:lnTo>
                <a:lnTo>
                  <a:pt x="687" y="216"/>
                </a:lnTo>
                <a:close/>
                <a:moveTo>
                  <a:pt x="574" y="234"/>
                </a:moveTo>
                <a:lnTo>
                  <a:pt x="532" y="161"/>
                </a:lnTo>
                <a:lnTo>
                  <a:pt x="498" y="180"/>
                </a:lnTo>
                <a:lnTo>
                  <a:pt x="540" y="254"/>
                </a:lnTo>
                <a:lnTo>
                  <a:pt x="574" y="234"/>
                </a:lnTo>
                <a:close/>
                <a:moveTo>
                  <a:pt x="885" y="459"/>
                </a:moveTo>
                <a:lnTo>
                  <a:pt x="970" y="459"/>
                </a:lnTo>
                <a:lnTo>
                  <a:pt x="970" y="419"/>
                </a:lnTo>
                <a:lnTo>
                  <a:pt x="885" y="419"/>
                </a:lnTo>
                <a:lnTo>
                  <a:pt x="885" y="459"/>
                </a:lnTo>
                <a:close/>
                <a:moveTo>
                  <a:pt x="578" y="760"/>
                </a:moveTo>
                <a:lnTo>
                  <a:pt x="443" y="658"/>
                </a:lnTo>
                <a:cubicBezTo>
                  <a:pt x="433" y="650"/>
                  <a:pt x="419" y="653"/>
                  <a:pt x="413" y="664"/>
                </a:cubicBezTo>
                <a:cubicBezTo>
                  <a:pt x="406" y="675"/>
                  <a:pt x="410" y="690"/>
                  <a:pt x="420" y="698"/>
                </a:cubicBezTo>
                <a:lnTo>
                  <a:pt x="555" y="801"/>
                </a:lnTo>
                <a:cubicBezTo>
                  <a:pt x="565" y="808"/>
                  <a:pt x="579" y="806"/>
                  <a:pt x="585" y="795"/>
                </a:cubicBezTo>
                <a:cubicBezTo>
                  <a:pt x="592" y="784"/>
                  <a:pt x="589" y="768"/>
                  <a:pt x="578" y="760"/>
                </a:cubicBezTo>
                <a:close/>
                <a:moveTo>
                  <a:pt x="439" y="1286"/>
                </a:moveTo>
                <a:cubicBezTo>
                  <a:pt x="454" y="1184"/>
                  <a:pt x="453" y="1077"/>
                  <a:pt x="426" y="982"/>
                </a:cubicBezTo>
                <a:cubicBezTo>
                  <a:pt x="0" y="741"/>
                  <a:pt x="112" y="187"/>
                  <a:pt x="470" y="75"/>
                </a:cubicBezTo>
                <a:cubicBezTo>
                  <a:pt x="659" y="0"/>
                  <a:pt x="916" y="45"/>
                  <a:pt x="1083" y="212"/>
                </a:cubicBezTo>
                <a:cubicBezTo>
                  <a:pt x="1204" y="334"/>
                  <a:pt x="1146" y="365"/>
                  <a:pt x="1146" y="365"/>
                </a:cubicBezTo>
                <a:lnTo>
                  <a:pt x="1119" y="380"/>
                </a:lnTo>
                <a:cubicBezTo>
                  <a:pt x="1134" y="438"/>
                  <a:pt x="1160" y="545"/>
                  <a:pt x="1157" y="559"/>
                </a:cubicBezTo>
                <a:cubicBezTo>
                  <a:pt x="1152" y="579"/>
                  <a:pt x="1130" y="600"/>
                  <a:pt x="1130" y="600"/>
                </a:cubicBezTo>
                <a:lnTo>
                  <a:pt x="1191" y="803"/>
                </a:lnTo>
                <a:lnTo>
                  <a:pt x="1137" y="826"/>
                </a:lnTo>
                <a:cubicBezTo>
                  <a:pt x="1149" y="892"/>
                  <a:pt x="1155" y="946"/>
                  <a:pt x="1149" y="1010"/>
                </a:cubicBezTo>
                <a:cubicBezTo>
                  <a:pt x="1148" y="1022"/>
                  <a:pt x="1111" y="1054"/>
                  <a:pt x="1082" y="1056"/>
                </a:cubicBezTo>
                <a:lnTo>
                  <a:pt x="900" y="1067"/>
                </a:lnTo>
                <a:lnTo>
                  <a:pt x="912" y="1286"/>
                </a:lnTo>
                <a:lnTo>
                  <a:pt x="439" y="1286"/>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endParaRPr>
          </a:p>
        </p:txBody>
      </p:sp>
      <p:sp>
        <p:nvSpPr>
          <p:cNvPr id="6" name="矩形 5"/>
          <p:cNvSpPr/>
          <p:nvPr/>
        </p:nvSpPr>
        <p:spPr>
          <a:xfrm>
            <a:off x="5749153" y="2620030"/>
            <a:ext cx="5245772" cy="1200329"/>
          </a:xfrm>
          <a:prstGeom prst="rect">
            <a:avLst/>
          </a:prstGeom>
        </p:spPr>
        <p:txBody>
          <a:bodyPr wrap="square">
            <a:spAutoFit/>
          </a:bodyPr>
          <a:lstStyle/>
          <a:p>
            <a:pPr marL="285750" indent="-285750" algn="just">
              <a:buFont typeface="Wingdings" panose="05000000000000000000" pitchFamily="2" charset="2"/>
              <a:buChar char="l"/>
            </a:pPr>
            <a:r>
              <a:rPr lang="zh-CN" altLang="en-US" sz="2400" b="1" dirty="0" smtClean="0">
                <a:solidFill>
                  <a:schemeClr val="accent6"/>
                </a:solidFill>
                <a:latin typeface="华文细黑" panose="02010600040101010101" pitchFamily="2" charset="-122"/>
                <a:ea typeface="华文细黑" panose="02010600040101010101" pitchFamily="2" charset="-122"/>
              </a:rPr>
              <a:t>必须加强</a:t>
            </a:r>
            <a:r>
              <a:rPr lang="zh-CN" altLang="en-US" sz="2400" b="1" dirty="0">
                <a:solidFill>
                  <a:schemeClr val="accent6"/>
                </a:solidFill>
                <a:latin typeface="华文细黑" panose="02010600040101010101" pitchFamily="2" charset="-122"/>
                <a:ea typeface="华文细黑" panose="02010600040101010101" pitchFamily="2" charset="-122"/>
              </a:rPr>
              <a:t>党同人民的血肉联系</a:t>
            </a:r>
            <a:r>
              <a:rPr lang="zh-CN" altLang="en-US" sz="2400" b="1" dirty="0" smtClean="0">
                <a:solidFill>
                  <a:schemeClr val="accent6"/>
                </a:solidFill>
                <a:latin typeface="华文细黑" panose="02010600040101010101" pitchFamily="2" charset="-122"/>
                <a:ea typeface="华文细黑" panose="02010600040101010101" pitchFamily="2" charset="-122"/>
              </a:rPr>
              <a:t>，必须坚持中国共产党全心全意为人民服务的宗旨</a:t>
            </a:r>
            <a:r>
              <a:rPr lang="zh-CN" altLang="en-US" sz="2400" b="1" dirty="0">
                <a:solidFill>
                  <a:schemeClr val="accent6"/>
                </a:solidFill>
                <a:latin typeface="华文细黑" panose="02010600040101010101" pitchFamily="2" charset="-122"/>
                <a:ea typeface="华文细黑" panose="02010600040101010101" pitchFamily="2" charset="-122"/>
              </a:rPr>
              <a:t>。</a:t>
            </a:r>
            <a:endParaRPr lang="en-US" altLang="zh-CN" sz="2400" b="1" dirty="0">
              <a:solidFill>
                <a:schemeClr val="accent6"/>
              </a:solidFill>
              <a:latin typeface="华文细黑" panose="02010600040101010101" pitchFamily="2" charset="-122"/>
              <a:ea typeface="华文细黑" panose="02010600040101010101" pitchFamily="2" charset="-122"/>
            </a:endParaRPr>
          </a:p>
        </p:txBody>
      </p:sp>
      <p:sp>
        <p:nvSpPr>
          <p:cNvPr id="7" name="矩形 6"/>
          <p:cNvSpPr/>
          <p:nvPr/>
        </p:nvSpPr>
        <p:spPr>
          <a:xfrm>
            <a:off x="4053115" y="1426644"/>
            <a:ext cx="3057247" cy="523220"/>
          </a:xfrm>
          <a:prstGeom prst="rect">
            <a:avLst/>
          </a:prstGeom>
          <a:noFill/>
        </p:spPr>
        <p:txBody>
          <a:bodyPr wrap="none">
            <a:spAutoFit/>
          </a:bodyPr>
          <a:lstStyle/>
          <a:p>
            <a:pPr algn="ctr"/>
            <a:r>
              <a:rPr lang="zh-CN" altLang="en-US" sz="2800" b="1" dirty="0" smtClean="0">
                <a:solidFill>
                  <a:srgbClr val="FFFFFF"/>
                </a:solidFill>
                <a:latin typeface="微软雅黑" panose="020B0503020204020204" pitchFamily="34" charset="-122"/>
                <a:ea typeface="微软雅黑" panose="020B0503020204020204" pitchFamily="34" charset="-122"/>
              </a:rPr>
              <a:t>防止</a:t>
            </a:r>
            <a:r>
              <a:rPr lang="zh-CN" altLang="en-US" sz="2800" b="1" dirty="0">
                <a:solidFill>
                  <a:srgbClr val="FFFFFF"/>
                </a:solidFill>
                <a:latin typeface="微软雅黑" panose="020B0503020204020204" pitchFamily="34" charset="-122"/>
                <a:ea typeface="微软雅黑" panose="020B0503020204020204" pitchFamily="34" charset="-122"/>
              </a:rPr>
              <a:t>利益的自我</a:t>
            </a:r>
            <a:r>
              <a:rPr lang="zh-CN" altLang="en-US" sz="2800" b="1" dirty="0" smtClean="0">
                <a:solidFill>
                  <a:srgbClr val="FFFFFF"/>
                </a:solidFill>
                <a:latin typeface="微软雅黑" panose="020B0503020204020204" pitchFamily="34" charset="-122"/>
                <a:ea typeface="微软雅黑" panose="020B0503020204020204" pitchFamily="34" charset="-122"/>
              </a:rPr>
              <a:t>化</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7807" y="2666856"/>
            <a:ext cx="288925" cy="288925"/>
            <a:chOff x="957263" y="3209925"/>
            <a:chExt cx="288925" cy="288925"/>
          </a:xfrm>
        </p:grpSpPr>
        <p:sp>
          <p:nvSpPr>
            <p:cNvPr id="9" name="Oval 15"/>
            <p:cNvSpPr>
              <a:spLocks noChangeArrowheads="1"/>
            </p:cNvSpPr>
            <p:nvPr/>
          </p:nvSpPr>
          <p:spPr bwMode="auto">
            <a:xfrm>
              <a:off x="957263" y="3209925"/>
              <a:ext cx="288925" cy="288925"/>
            </a:xfrm>
            <a:prstGeom prst="ellipse">
              <a:avLst/>
            </a:prstGeom>
            <a:solidFill>
              <a:schemeClr val="tx1"/>
            </a:solidFill>
            <a:ln w="28575" cap="flat">
              <a:solidFill>
                <a:schemeClr val="accent2"/>
              </a:solidFill>
              <a:prstDash val="solid"/>
              <a:miter lim="800000"/>
            </a:ln>
          </p:spPr>
          <p:txBody>
            <a:bodyPr vert="horz" wrap="square" lIns="91440" tIns="45720" rIns="91440" bIns="45720" numCol="1" anchor="t" anchorCtr="0" compatLnSpc="1"/>
            <a:lstStyle/>
            <a:p>
              <a:endParaRPr lang="zh-CN" altLang="en-US">
                <a:solidFill>
                  <a:srgbClr val="7F7F7F"/>
                </a:solidFill>
              </a:endParaRPr>
            </a:p>
          </p:txBody>
        </p:sp>
        <p:sp>
          <p:nvSpPr>
            <p:cNvPr id="10" name="Freeform 16"/>
            <p:cNvSpPr/>
            <p:nvPr/>
          </p:nvSpPr>
          <p:spPr bwMode="auto">
            <a:xfrm>
              <a:off x="1057275" y="3282950"/>
              <a:ext cx="130175" cy="150813"/>
            </a:xfrm>
            <a:custGeom>
              <a:avLst/>
              <a:gdLst>
                <a:gd name="T0" fmla="*/ 166 w 188"/>
                <a:gd name="T1" fmla="*/ 89 h 217"/>
                <a:gd name="T2" fmla="*/ 99 w 188"/>
                <a:gd name="T3" fmla="*/ 51 h 217"/>
                <a:gd name="T4" fmla="*/ 32 w 188"/>
                <a:gd name="T5" fmla="*/ 12 h 217"/>
                <a:gd name="T6" fmla="*/ 0 w 188"/>
                <a:gd name="T7" fmla="*/ 30 h 217"/>
                <a:gd name="T8" fmla="*/ 0 w 188"/>
                <a:gd name="T9" fmla="*/ 108 h 217"/>
                <a:gd name="T10" fmla="*/ 0 w 188"/>
                <a:gd name="T11" fmla="*/ 185 h 217"/>
                <a:gd name="T12" fmla="*/ 32 w 188"/>
                <a:gd name="T13" fmla="*/ 204 h 217"/>
                <a:gd name="T14" fmla="*/ 99 w 188"/>
                <a:gd name="T15" fmla="*/ 165 h 217"/>
                <a:gd name="T16" fmla="*/ 166 w 188"/>
                <a:gd name="T17" fmla="*/ 126 h 217"/>
                <a:gd name="T18" fmla="*/ 166 w 188"/>
                <a:gd name="T19"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17">
                  <a:moveTo>
                    <a:pt x="166" y="89"/>
                  </a:moveTo>
                  <a:lnTo>
                    <a:pt x="99" y="51"/>
                  </a:lnTo>
                  <a:cubicBezTo>
                    <a:pt x="77" y="38"/>
                    <a:pt x="55" y="25"/>
                    <a:pt x="32" y="12"/>
                  </a:cubicBezTo>
                  <a:cubicBezTo>
                    <a:pt x="11" y="0"/>
                    <a:pt x="0" y="5"/>
                    <a:pt x="0" y="30"/>
                  </a:cubicBezTo>
                  <a:lnTo>
                    <a:pt x="0" y="108"/>
                  </a:lnTo>
                  <a:cubicBezTo>
                    <a:pt x="0" y="134"/>
                    <a:pt x="0" y="159"/>
                    <a:pt x="0" y="185"/>
                  </a:cubicBezTo>
                  <a:cubicBezTo>
                    <a:pt x="0" y="209"/>
                    <a:pt x="10" y="217"/>
                    <a:pt x="32" y="204"/>
                  </a:cubicBezTo>
                  <a:lnTo>
                    <a:pt x="99" y="165"/>
                  </a:lnTo>
                  <a:cubicBezTo>
                    <a:pt x="121" y="152"/>
                    <a:pt x="144" y="139"/>
                    <a:pt x="166" y="126"/>
                  </a:cubicBezTo>
                  <a:cubicBezTo>
                    <a:pt x="187" y="114"/>
                    <a:pt x="188" y="102"/>
                    <a:pt x="166" y="8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7F7F7F"/>
                </a:solidFill>
              </a:endParaRPr>
            </a:p>
          </p:txBody>
        </p:sp>
      </p:grpSp>
      <p:sp>
        <p:nvSpPr>
          <p:cNvPr id="11" name="矩形 10"/>
          <p:cNvSpPr/>
          <p:nvPr/>
        </p:nvSpPr>
        <p:spPr>
          <a:xfrm>
            <a:off x="3809917" y="2550570"/>
            <a:ext cx="1483673" cy="461665"/>
          </a:xfrm>
          <a:prstGeom prst="rect">
            <a:avLst/>
          </a:prstGeom>
        </p:spPr>
        <p:txBody>
          <a:bodyPr wrap="square">
            <a:spAutoFit/>
          </a:bodyPr>
          <a:lstStyle/>
          <a:p>
            <a:pPr algn="r"/>
            <a:r>
              <a:rPr lang="zh-CN" altLang="en-US" sz="2400" b="1" dirty="0">
                <a:solidFill>
                  <a:srgbClr val="C00000"/>
                </a:solidFill>
                <a:latin typeface="微软雅黑" panose="020B0503020204020204" pitchFamily="34" charset="-122"/>
                <a:ea typeface="微软雅黑" panose="020B0503020204020204" pitchFamily="34" charset="-122"/>
              </a:rPr>
              <a:t>原则</a:t>
            </a:r>
          </a:p>
        </p:txBody>
      </p:sp>
      <p:sp>
        <p:nvSpPr>
          <p:cNvPr id="12" name="矩形 11"/>
          <p:cNvSpPr/>
          <p:nvPr/>
        </p:nvSpPr>
        <p:spPr>
          <a:xfrm>
            <a:off x="5751311" y="4039747"/>
            <a:ext cx="5819678" cy="461665"/>
          </a:xfrm>
          <a:prstGeom prst="rect">
            <a:avLst/>
          </a:prstGeom>
        </p:spPr>
        <p:txBody>
          <a:bodyPr wrap="square">
            <a:spAutoFit/>
          </a:bodyPr>
          <a:lstStyle/>
          <a:p>
            <a:pPr marL="285750" indent="-285750" algn="just">
              <a:buFont typeface="Wingdings" panose="05000000000000000000" pitchFamily="2" charset="2"/>
              <a:buChar char="l"/>
            </a:pPr>
            <a:r>
              <a:rPr lang="zh-CN" altLang="en-US" sz="2400" b="1" dirty="0">
                <a:solidFill>
                  <a:schemeClr val="accent6"/>
                </a:solidFill>
                <a:latin typeface="华文细黑" panose="02010600040101010101" pitchFamily="2" charset="-122"/>
                <a:ea typeface="华文细黑" panose="02010600040101010101" pitchFamily="2" charset="-122"/>
              </a:rPr>
              <a:t>中国共产党最大的危险就是脱离</a:t>
            </a:r>
            <a:r>
              <a:rPr lang="zh-CN" altLang="en-US" sz="2400" b="1" dirty="0" smtClean="0">
                <a:solidFill>
                  <a:schemeClr val="accent6"/>
                </a:solidFill>
                <a:latin typeface="华文细黑" panose="02010600040101010101" pitchFamily="2" charset="-122"/>
                <a:ea typeface="华文细黑" panose="02010600040101010101" pitchFamily="2" charset="-122"/>
              </a:rPr>
              <a:t>群众</a:t>
            </a:r>
            <a:r>
              <a:rPr lang="zh-CN" altLang="en-US" sz="2400" b="1" dirty="0">
                <a:solidFill>
                  <a:schemeClr val="accent6"/>
                </a:solidFill>
                <a:latin typeface="华文细黑" panose="02010600040101010101" pitchFamily="2" charset="-122"/>
                <a:ea typeface="华文细黑" panose="02010600040101010101" pitchFamily="2" charset="-122"/>
              </a:rPr>
              <a:t>。</a:t>
            </a:r>
          </a:p>
        </p:txBody>
      </p:sp>
      <p:grpSp>
        <p:nvGrpSpPr>
          <p:cNvPr id="13" name="组合 12"/>
          <p:cNvGrpSpPr/>
          <p:nvPr/>
        </p:nvGrpSpPr>
        <p:grpSpPr>
          <a:xfrm>
            <a:off x="5297807" y="4067322"/>
            <a:ext cx="288925" cy="288925"/>
            <a:chOff x="957263" y="3209925"/>
            <a:chExt cx="288925" cy="288925"/>
          </a:xfrm>
        </p:grpSpPr>
        <p:sp>
          <p:nvSpPr>
            <p:cNvPr id="14" name="Oval 15"/>
            <p:cNvSpPr>
              <a:spLocks noChangeArrowheads="1"/>
            </p:cNvSpPr>
            <p:nvPr/>
          </p:nvSpPr>
          <p:spPr bwMode="auto">
            <a:xfrm>
              <a:off x="957263" y="3209925"/>
              <a:ext cx="288925" cy="288925"/>
            </a:xfrm>
            <a:prstGeom prst="ellipse">
              <a:avLst/>
            </a:prstGeom>
            <a:solidFill>
              <a:schemeClr val="tx1"/>
            </a:solidFill>
            <a:ln w="28575" cap="flat">
              <a:solidFill>
                <a:schemeClr val="accent2"/>
              </a:solidFill>
              <a:prstDash val="solid"/>
              <a:miter lim="800000"/>
            </a:ln>
          </p:spPr>
          <p:txBody>
            <a:bodyPr vert="horz" wrap="square" lIns="91440" tIns="45720" rIns="91440" bIns="45720" numCol="1" anchor="t" anchorCtr="0" compatLnSpc="1"/>
            <a:lstStyle/>
            <a:p>
              <a:endParaRPr lang="zh-CN" altLang="en-US">
                <a:solidFill>
                  <a:srgbClr val="7F7F7F"/>
                </a:solidFill>
              </a:endParaRPr>
            </a:p>
          </p:txBody>
        </p:sp>
        <p:sp>
          <p:nvSpPr>
            <p:cNvPr id="15" name="Freeform 16"/>
            <p:cNvSpPr/>
            <p:nvPr/>
          </p:nvSpPr>
          <p:spPr bwMode="auto">
            <a:xfrm>
              <a:off x="1057275" y="3282950"/>
              <a:ext cx="130175" cy="150813"/>
            </a:xfrm>
            <a:custGeom>
              <a:avLst/>
              <a:gdLst>
                <a:gd name="T0" fmla="*/ 166 w 188"/>
                <a:gd name="T1" fmla="*/ 89 h 217"/>
                <a:gd name="T2" fmla="*/ 99 w 188"/>
                <a:gd name="T3" fmla="*/ 51 h 217"/>
                <a:gd name="T4" fmla="*/ 32 w 188"/>
                <a:gd name="T5" fmla="*/ 12 h 217"/>
                <a:gd name="T6" fmla="*/ 0 w 188"/>
                <a:gd name="T7" fmla="*/ 30 h 217"/>
                <a:gd name="T8" fmla="*/ 0 w 188"/>
                <a:gd name="T9" fmla="*/ 108 h 217"/>
                <a:gd name="T10" fmla="*/ 0 w 188"/>
                <a:gd name="T11" fmla="*/ 185 h 217"/>
                <a:gd name="T12" fmla="*/ 32 w 188"/>
                <a:gd name="T13" fmla="*/ 204 h 217"/>
                <a:gd name="T14" fmla="*/ 99 w 188"/>
                <a:gd name="T15" fmla="*/ 165 h 217"/>
                <a:gd name="T16" fmla="*/ 166 w 188"/>
                <a:gd name="T17" fmla="*/ 126 h 217"/>
                <a:gd name="T18" fmla="*/ 166 w 188"/>
                <a:gd name="T19"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17">
                  <a:moveTo>
                    <a:pt x="166" y="89"/>
                  </a:moveTo>
                  <a:lnTo>
                    <a:pt x="99" y="51"/>
                  </a:lnTo>
                  <a:cubicBezTo>
                    <a:pt x="77" y="38"/>
                    <a:pt x="55" y="25"/>
                    <a:pt x="32" y="12"/>
                  </a:cubicBezTo>
                  <a:cubicBezTo>
                    <a:pt x="11" y="0"/>
                    <a:pt x="0" y="5"/>
                    <a:pt x="0" y="30"/>
                  </a:cubicBezTo>
                  <a:lnTo>
                    <a:pt x="0" y="108"/>
                  </a:lnTo>
                  <a:cubicBezTo>
                    <a:pt x="0" y="134"/>
                    <a:pt x="0" y="159"/>
                    <a:pt x="0" y="185"/>
                  </a:cubicBezTo>
                  <a:cubicBezTo>
                    <a:pt x="0" y="209"/>
                    <a:pt x="10" y="217"/>
                    <a:pt x="32" y="204"/>
                  </a:cubicBezTo>
                  <a:lnTo>
                    <a:pt x="99" y="165"/>
                  </a:lnTo>
                  <a:cubicBezTo>
                    <a:pt x="121" y="152"/>
                    <a:pt x="144" y="139"/>
                    <a:pt x="166" y="126"/>
                  </a:cubicBezTo>
                  <a:cubicBezTo>
                    <a:pt x="187" y="114"/>
                    <a:pt x="188" y="102"/>
                    <a:pt x="166" y="8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7F7F7F"/>
                </a:solidFill>
              </a:endParaRPr>
            </a:p>
          </p:txBody>
        </p:sp>
      </p:grpSp>
      <p:sp>
        <p:nvSpPr>
          <p:cNvPr id="16" name="矩形 15"/>
          <p:cNvSpPr/>
          <p:nvPr/>
        </p:nvSpPr>
        <p:spPr>
          <a:xfrm>
            <a:off x="3519358" y="3984920"/>
            <a:ext cx="1726608" cy="830997"/>
          </a:xfrm>
          <a:prstGeom prst="rect">
            <a:avLst/>
          </a:prstGeom>
        </p:spPr>
        <p:txBody>
          <a:bodyPr wrap="square">
            <a:spAutoFit/>
          </a:bodyPr>
          <a:lstStyle/>
          <a:p>
            <a:pPr algn="r"/>
            <a:r>
              <a:rPr lang="zh-CN" altLang="en-US" sz="2400" b="1" dirty="0" smtClean="0">
                <a:solidFill>
                  <a:srgbClr val="C00000"/>
                </a:solidFill>
                <a:latin typeface="微软雅黑" panose="020B0503020204020204" pitchFamily="34" charset="-122"/>
                <a:ea typeface="微软雅黑" panose="020B0503020204020204" pitchFamily="34" charset="-122"/>
              </a:rPr>
              <a:t>最大的危险</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algn="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5299965" y="5329225"/>
            <a:ext cx="288925" cy="288925"/>
            <a:chOff x="957263" y="3209925"/>
            <a:chExt cx="288925" cy="288925"/>
          </a:xfrm>
        </p:grpSpPr>
        <p:sp>
          <p:nvSpPr>
            <p:cNvPr id="18" name="Oval 15"/>
            <p:cNvSpPr>
              <a:spLocks noChangeArrowheads="1"/>
            </p:cNvSpPr>
            <p:nvPr/>
          </p:nvSpPr>
          <p:spPr bwMode="auto">
            <a:xfrm>
              <a:off x="957263" y="3209925"/>
              <a:ext cx="288925" cy="288925"/>
            </a:xfrm>
            <a:prstGeom prst="ellipse">
              <a:avLst/>
            </a:prstGeom>
            <a:solidFill>
              <a:schemeClr val="tx1"/>
            </a:solidFill>
            <a:ln w="28575" cap="flat">
              <a:solidFill>
                <a:schemeClr val="accent2"/>
              </a:solidFill>
              <a:prstDash val="solid"/>
              <a:miter lim="800000"/>
            </a:ln>
          </p:spPr>
          <p:txBody>
            <a:bodyPr vert="horz" wrap="square" lIns="91440" tIns="45720" rIns="91440" bIns="45720" numCol="1" anchor="t" anchorCtr="0" compatLnSpc="1"/>
            <a:lstStyle/>
            <a:p>
              <a:endParaRPr lang="zh-CN" altLang="en-US">
                <a:solidFill>
                  <a:srgbClr val="7F7F7F"/>
                </a:solidFill>
              </a:endParaRPr>
            </a:p>
          </p:txBody>
        </p:sp>
        <p:sp>
          <p:nvSpPr>
            <p:cNvPr id="19" name="Freeform 16"/>
            <p:cNvSpPr/>
            <p:nvPr/>
          </p:nvSpPr>
          <p:spPr bwMode="auto">
            <a:xfrm>
              <a:off x="1057275" y="3282950"/>
              <a:ext cx="130175" cy="150813"/>
            </a:xfrm>
            <a:custGeom>
              <a:avLst/>
              <a:gdLst>
                <a:gd name="T0" fmla="*/ 166 w 188"/>
                <a:gd name="T1" fmla="*/ 89 h 217"/>
                <a:gd name="T2" fmla="*/ 99 w 188"/>
                <a:gd name="T3" fmla="*/ 51 h 217"/>
                <a:gd name="T4" fmla="*/ 32 w 188"/>
                <a:gd name="T5" fmla="*/ 12 h 217"/>
                <a:gd name="T6" fmla="*/ 0 w 188"/>
                <a:gd name="T7" fmla="*/ 30 h 217"/>
                <a:gd name="T8" fmla="*/ 0 w 188"/>
                <a:gd name="T9" fmla="*/ 108 h 217"/>
                <a:gd name="T10" fmla="*/ 0 w 188"/>
                <a:gd name="T11" fmla="*/ 185 h 217"/>
                <a:gd name="T12" fmla="*/ 32 w 188"/>
                <a:gd name="T13" fmla="*/ 204 h 217"/>
                <a:gd name="T14" fmla="*/ 99 w 188"/>
                <a:gd name="T15" fmla="*/ 165 h 217"/>
                <a:gd name="T16" fmla="*/ 166 w 188"/>
                <a:gd name="T17" fmla="*/ 126 h 217"/>
                <a:gd name="T18" fmla="*/ 166 w 188"/>
                <a:gd name="T19"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17">
                  <a:moveTo>
                    <a:pt x="166" y="89"/>
                  </a:moveTo>
                  <a:lnTo>
                    <a:pt x="99" y="51"/>
                  </a:lnTo>
                  <a:cubicBezTo>
                    <a:pt x="77" y="38"/>
                    <a:pt x="55" y="25"/>
                    <a:pt x="32" y="12"/>
                  </a:cubicBezTo>
                  <a:cubicBezTo>
                    <a:pt x="11" y="0"/>
                    <a:pt x="0" y="5"/>
                    <a:pt x="0" y="30"/>
                  </a:cubicBezTo>
                  <a:lnTo>
                    <a:pt x="0" y="108"/>
                  </a:lnTo>
                  <a:cubicBezTo>
                    <a:pt x="0" y="134"/>
                    <a:pt x="0" y="159"/>
                    <a:pt x="0" y="185"/>
                  </a:cubicBezTo>
                  <a:cubicBezTo>
                    <a:pt x="0" y="209"/>
                    <a:pt x="10" y="217"/>
                    <a:pt x="32" y="204"/>
                  </a:cubicBezTo>
                  <a:lnTo>
                    <a:pt x="99" y="165"/>
                  </a:lnTo>
                  <a:cubicBezTo>
                    <a:pt x="121" y="152"/>
                    <a:pt x="144" y="139"/>
                    <a:pt x="166" y="126"/>
                  </a:cubicBezTo>
                  <a:cubicBezTo>
                    <a:pt x="187" y="114"/>
                    <a:pt x="188" y="102"/>
                    <a:pt x="166" y="8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7F7F7F"/>
                </a:solidFill>
              </a:endParaRPr>
            </a:p>
          </p:txBody>
        </p:sp>
      </p:grpSp>
      <p:sp>
        <p:nvSpPr>
          <p:cNvPr id="20" name="矩形 19"/>
          <p:cNvSpPr/>
          <p:nvPr/>
        </p:nvSpPr>
        <p:spPr>
          <a:xfrm>
            <a:off x="3764449" y="5247965"/>
            <a:ext cx="1483673" cy="830997"/>
          </a:xfrm>
          <a:prstGeom prst="rect">
            <a:avLst/>
          </a:prstGeom>
        </p:spPr>
        <p:txBody>
          <a:bodyPr wrap="square">
            <a:spAutoFit/>
          </a:bodyPr>
          <a:lstStyle/>
          <a:p>
            <a:pPr algn="r"/>
            <a:r>
              <a:rPr lang="zh-CN" altLang="en-US" sz="2400" b="1" dirty="0" smtClean="0">
                <a:solidFill>
                  <a:srgbClr val="C00000"/>
                </a:solidFill>
                <a:latin typeface="微软雅黑" panose="020B0503020204020204" pitchFamily="34" charset="-122"/>
                <a:ea typeface="微软雅黑" panose="020B0503020204020204" pitchFamily="34" charset="-122"/>
              </a:rPr>
              <a:t>脱离群众表现形式</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5751311" y="5286874"/>
            <a:ext cx="5032081" cy="830997"/>
          </a:xfrm>
          <a:prstGeom prst="rect">
            <a:avLst/>
          </a:prstGeom>
        </p:spPr>
        <p:txBody>
          <a:bodyPr wrap="square">
            <a:spAutoFit/>
          </a:bodyPr>
          <a:lstStyle/>
          <a:p>
            <a:pPr marL="285750" indent="-285750">
              <a:buFont typeface="Wingdings" panose="05000000000000000000" pitchFamily="2" charset="2"/>
              <a:buChar char="l"/>
            </a:pPr>
            <a:r>
              <a:rPr lang="zh-CN" altLang="en-US" sz="2400" b="1" dirty="0">
                <a:solidFill>
                  <a:schemeClr val="accent6"/>
                </a:solidFill>
                <a:latin typeface="华文细黑" panose="02010600040101010101" pitchFamily="2" charset="-122"/>
                <a:ea typeface="华文细黑" panose="02010600040101010101" pitchFamily="2" charset="-122"/>
              </a:rPr>
              <a:t>比如“四风”</a:t>
            </a:r>
            <a:r>
              <a:rPr lang="zh-CN" altLang="en-US" sz="2400" b="1" dirty="0" smtClean="0">
                <a:solidFill>
                  <a:schemeClr val="accent6"/>
                </a:solidFill>
                <a:latin typeface="华文细黑" panose="02010600040101010101" pitchFamily="2" charset="-122"/>
                <a:ea typeface="华文细黑" panose="02010600040101010101" pitchFamily="2" charset="-122"/>
              </a:rPr>
              <a:t>问题</a:t>
            </a:r>
            <a:r>
              <a:rPr lang="zh-CN" altLang="en-US" sz="2400" b="1" dirty="0">
                <a:solidFill>
                  <a:schemeClr val="accent6"/>
                </a:solidFill>
                <a:latin typeface="华文细黑" panose="02010600040101010101" pitchFamily="2" charset="-122"/>
                <a:ea typeface="华文细黑" panose="02010600040101010101" pitchFamily="2" charset="-122"/>
              </a:rPr>
              <a:t>：</a:t>
            </a:r>
            <a:r>
              <a:rPr lang="zh-CN" altLang="en-US" sz="2400" b="1" dirty="0" smtClean="0">
                <a:solidFill>
                  <a:schemeClr val="accent6"/>
                </a:solidFill>
                <a:latin typeface="华文细黑" panose="02010600040101010101" pitchFamily="2" charset="-122"/>
                <a:ea typeface="华文细黑" panose="02010600040101010101" pitchFamily="2" charset="-122"/>
              </a:rPr>
              <a:t>形式主义</a:t>
            </a:r>
            <a:r>
              <a:rPr lang="zh-CN" altLang="en-US" sz="2400" b="1" dirty="0">
                <a:solidFill>
                  <a:schemeClr val="accent6"/>
                </a:solidFill>
                <a:latin typeface="华文细黑" panose="02010600040101010101" pitchFamily="2" charset="-122"/>
                <a:ea typeface="华文细黑" panose="02010600040101010101" pitchFamily="2" charset="-122"/>
              </a:rPr>
              <a:t>、官僚主义、</a:t>
            </a:r>
            <a:r>
              <a:rPr lang="zh-CN" altLang="en-US" sz="2400" b="1" dirty="0" smtClean="0">
                <a:solidFill>
                  <a:schemeClr val="accent6"/>
                </a:solidFill>
                <a:latin typeface="华文细黑" panose="02010600040101010101" pitchFamily="2" charset="-122"/>
                <a:ea typeface="华文细黑" panose="02010600040101010101" pitchFamily="2" charset="-122"/>
              </a:rPr>
              <a:t>享乐主义、奢靡</a:t>
            </a:r>
            <a:r>
              <a:rPr lang="zh-CN" altLang="en-US" sz="2400" b="1" dirty="0">
                <a:solidFill>
                  <a:schemeClr val="accent6"/>
                </a:solidFill>
                <a:latin typeface="华文细黑" panose="02010600040101010101" pitchFamily="2" charset="-122"/>
                <a:ea typeface="华文细黑" panose="02010600040101010101" pitchFamily="2" charset="-122"/>
              </a:rPr>
              <a:t>之</a:t>
            </a:r>
            <a:r>
              <a:rPr lang="zh-CN" altLang="en-US" sz="2400" b="1" dirty="0" smtClean="0">
                <a:solidFill>
                  <a:schemeClr val="accent6"/>
                </a:solidFill>
                <a:latin typeface="华文细黑" panose="02010600040101010101" pitchFamily="2" charset="-122"/>
                <a:ea typeface="华文细黑" panose="02010600040101010101" pitchFamily="2" charset="-122"/>
              </a:rPr>
              <a:t>风。</a:t>
            </a:r>
            <a:endParaRPr lang="zh-CN" altLang="en-US" sz="2400" b="1" dirty="0">
              <a:solidFill>
                <a:schemeClr val="accent6"/>
              </a:solidFill>
              <a:latin typeface="华文细黑" panose="02010600040101010101" pitchFamily="2" charset="-122"/>
              <a:ea typeface="华文细黑" panose="02010600040101010101" pitchFamily="2" charset="-122"/>
            </a:endParaRPr>
          </a:p>
        </p:txBody>
      </p:sp>
      <p:sp>
        <p:nvSpPr>
          <p:cNvPr id="22" name="TextBox 3"/>
          <p:cNvSpPr txBox="1"/>
          <p:nvPr/>
        </p:nvSpPr>
        <p:spPr>
          <a:xfrm>
            <a:off x="2019817" y="615662"/>
            <a:ext cx="6912768"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保持</a:t>
            </a:r>
            <a:r>
              <a:rPr lang="zh-CN" altLang="en-US" dirty="0">
                <a:sym typeface="+mn-lt"/>
              </a:rPr>
              <a:t>党的人民性，防止利益的自我</a:t>
            </a:r>
            <a:r>
              <a:rPr lang="zh-CN" altLang="en-US" dirty="0" smtClean="0">
                <a:sym typeface="+mn-lt"/>
              </a:rPr>
              <a:t>化</a:t>
            </a:r>
            <a:endParaRPr lang="zh-CN" altLang="en-US" dirty="0">
              <a:sym typeface="+mn-lt"/>
            </a:endParaRPr>
          </a:p>
        </p:txBody>
      </p:sp>
      <p:grpSp>
        <p:nvGrpSpPr>
          <p:cNvPr id="23" name="组合 22"/>
          <p:cNvGrpSpPr/>
          <p:nvPr/>
        </p:nvGrpSpPr>
        <p:grpSpPr>
          <a:xfrm>
            <a:off x="528265" y="741287"/>
            <a:ext cx="1491552" cy="479578"/>
            <a:chOff x="430365" y="153582"/>
            <a:chExt cx="1491552" cy="479578"/>
          </a:xfrm>
        </p:grpSpPr>
        <p:sp>
          <p:nvSpPr>
            <p:cNvPr id="24"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25"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3</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400" fill="hold"/>
                                        <p:tgtEl>
                                          <p:spTgt spid="4"/>
                                        </p:tgtEl>
                                        <p:attrNameLst>
                                          <p:attrName>ppt_w</p:attrName>
                                        </p:attrNameLst>
                                      </p:cBhvr>
                                      <p:tavLst>
                                        <p:tav tm="0">
                                          <p:val>
                                            <p:fltVal val="0"/>
                                          </p:val>
                                        </p:tav>
                                        <p:tav tm="100000">
                                          <p:val>
                                            <p:strVal val="#ppt_w"/>
                                          </p:val>
                                        </p:tav>
                                      </p:tavLst>
                                    </p:anim>
                                    <p:anim calcmode="lin" valueType="num">
                                      <p:cBhvr>
                                        <p:cTn id="8" dur="400" fill="hold"/>
                                        <p:tgtEl>
                                          <p:spTgt spid="4"/>
                                        </p:tgtEl>
                                        <p:attrNameLst>
                                          <p:attrName>ppt_h</p:attrName>
                                        </p:attrNameLst>
                                      </p:cBhvr>
                                      <p:tavLst>
                                        <p:tav tm="0">
                                          <p:val>
                                            <p:fltVal val="0"/>
                                          </p:val>
                                        </p:tav>
                                        <p:tav tm="100000">
                                          <p:val>
                                            <p:strVal val="#ppt_h"/>
                                          </p:val>
                                        </p:tav>
                                      </p:tavLst>
                                    </p:anim>
                                    <p:anim calcmode="lin" valueType="num">
                                      <p:cBhvr>
                                        <p:cTn id="9" dur="400" fill="hold"/>
                                        <p:tgtEl>
                                          <p:spTgt spid="4"/>
                                        </p:tgtEl>
                                        <p:attrNameLst>
                                          <p:attrName>style.rotation</p:attrName>
                                        </p:attrNameLst>
                                      </p:cBhvr>
                                      <p:tavLst>
                                        <p:tav tm="0">
                                          <p:val>
                                            <p:fltVal val="90"/>
                                          </p:val>
                                        </p:tav>
                                        <p:tav tm="100000">
                                          <p:val>
                                            <p:fltVal val="0"/>
                                          </p:val>
                                        </p:tav>
                                      </p:tavLst>
                                    </p:anim>
                                    <p:animEffect transition="in" filter="fade">
                                      <p:cBhvr>
                                        <p:cTn id="10" dur="400"/>
                                        <p:tgtEl>
                                          <p:spTgt spid="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500"/>
                            </p:stCondLst>
                            <p:childTnLst>
                              <p:par>
                                <p:cTn id="31" presetID="3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90"/>
                                          </p:val>
                                        </p:tav>
                                        <p:tav tm="100000">
                                          <p:val>
                                            <p:fltVal val="0"/>
                                          </p:val>
                                        </p:tav>
                                      </p:tavLst>
                                    </p:anim>
                                    <p:animEffect transition="in" filter="fade">
                                      <p:cBhvr>
                                        <p:cTn id="36" dur="500"/>
                                        <p:tgtEl>
                                          <p:spTgt spid="11"/>
                                        </p:tgtEl>
                                      </p:cBhvr>
                                    </p:animEffect>
                                  </p:childTnLst>
                                </p:cTn>
                              </p:par>
                            </p:childTnLst>
                          </p:cTn>
                        </p:par>
                        <p:par>
                          <p:cTn id="37" fill="hold">
                            <p:stCondLst>
                              <p:cond delay="3000"/>
                            </p:stCondLst>
                            <p:childTnLst>
                              <p:par>
                                <p:cTn id="38" presetID="31"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400" fill="hold"/>
                                        <p:tgtEl>
                                          <p:spTgt spid="8"/>
                                        </p:tgtEl>
                                        <p:attrNameLst>
                                          <p:attrName>ppt_w</p:attrName>
                                        </p:attrNameLst>
                                      </p:cBhvr>
                                      <p:tavLst>
                                        <p:tav tm="0">
                                          <p:val>
                                            <p:fltVal val="0"/>
                                          </p:val>
                                        </p:tav>
                                        <p:tav tm="100000">
                                          <p:val>
                                            <p:strVal val="#ppt_w"/>
                                          </p:val>
                                        </p:tav>
                                      </p:tavLst>
                                    </p:anim>
                                    <p:anim calcmode="lin" valueType="num">
                                      <p:cBhvr>
                                        <p:cTn id="41" dur="400" fill="hold"/>
                                        <p:tgtEl>
                                          <p:spTgt spid="8"/>
                                        </p:tgtEl>
                                        <p:attrNameLst>
                                          <p:attrName>ppt_h</p:attrName>
                                        </p:attrNameLst>
                                      </p:cBhvr>
                                      <p:tavLst>
                                        <p:tav tm="0">
                                          <p:val>
                                            <p:fltVal val="0"/>
                                          </p:val>
                                        </p:tav>
                                        <p:tav tm="100000">
                                          <p:val>
                                            <p:strVal val="#ppt_h"/>
                                          </p:val>
                                        </p:tav>
                                      </p:tavLst>
                                    </p:anim>
                                    <p:anim calcmode="lin" valueType="num">
                                      <p:cBhvr>
                                        <p:cTn id="42" dur="400" fill="hold"/>
                                        <p:tgtEl>
                                          <p:spTgt spid="8"/>
                                        </p:tgtEl>
                                        <p:attrNameLst>
                                          <p:attrName>style.rotation</p:attrName>
                                        </p:attrNameLst>
                                      </p:cBhvr>
                                      <p:tavLst>
                                        <p:tav tm="0">
                                          <p:val>
                                            <p:fltVal val="90"/>
                                          </p:val>
                                        </p:tav>
                                        <p:tav tm="100000">
                                          <p:val>
                                            <p:fltVal val="0"/>
                                          </p:val>
                                        </p:tav>
                                      </p:tavLst>
                                    </p:anim>
                                    <p:animEffect transition="in" filter="fade">
                                      <p:cBhvr>
                                        <p:cTn id="43" dur="400"/>
                                        <p:tgtEl>
                                          <p:spTgt spid="8"/>
                                        </p:tgtEl>
                                      </p:cBhvr>
                                    </p:animEffect>
                                  </p:childTnLst>
                                </p:cTn>
                              </p:par>
                              <p:par>
                                <p:cTn id="44" presetID="8" presetClass="emph" presetSubtype="0" fill="hold" nodeType="withEffect">
                                  <p:stCondLst>
                                    <p:cond delay="0"/>
                                  </p:stCondLst>
                                  <p:childTnLst>
                                    <p:animRot by="-21600000">
                                      <p:cBhvr>
                                        <p:cTn id="45" dur="400" fill="hold"/>
                                        <p:tgtEl>
                                          <p:spTgt spid="8"/>
                                        </p:tgtEl>
                                        <p:attrNameLst>
                                          <p:attrName>r</p:attrName>
                                        </p:attrNameLst>
                                      </p:cBhvr>
                                    </p:animRot>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31"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90"/>
                                          </p:val>
                                        </p:tav>
                                        <p:tav tm="100000">
                                          <p:val>
                                            <p:fltVal val="0"/>
                                          </p:val>
                                        </p:tav>
                                      </p:tavLst>
                                    </p:anim>
                                    <p:animEffect transition="in" filter="fade">
                                      <p:cBhvr>
                                        <p:cTn id="58" dur="500"/>
                                        <p:tgtEl>
                                          <p:spTgt spid="16"/>
                                        </p:tgtEl>
                                      </p:cBhvr>
                                    </p:animEffect>
                                  </p:childTnLst>
                                </p:cTn>
                              </p:par>
                            </p:childTnLst>
                          </p:cTn>
                        </p:par>
                        <p:par>
                          <p:cTn id="59" fill="hold">
                            <p:stCondLst>
                              <p:cond delay="5000"/>
                            </p:stCondLst>
                            <p:childTnLst>
                              <p:par>
                                <p:cTn id="60" presetID="31" presetClass="entr" presetSubtype="0"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400" fill="hold"/>
                                        <p:tgtEl>
                                          <p:spTgt spid="13"/>
                                        </p:tgtEl>
                                        <p:attrNameLst>
                                          <p:attrName>ppt_w</p:attrName>
                                        </p:attrNameLst>
                                      </p:cBhvr>
                                      <p:tavLst>
                                        <p:tav tm="0">
                                          <p:val>
                                            <p:fltVal val="0"/>
                                          </p:val>
                                        </p:tav>
                                        <p:tav tm="100000">
                                          <p:val>
                                            <p:strVal val="#ppt_w"/>
                                          </p:val>
                                        </p:tav>
                                      </p:tavLst>
                                    </p:anim>
                                    <p:anim calcmode="lin" valueType="num">
                                      <p:cBhvr>
                                        <p:cTn id="63" dur="400" fill="hold"/>
                                        <p:tgtEl>
                                          <p:spTgt spid="13"/>
                                        </p:tgtEl>
                                        <p:attrNameLst>
                                          <p:attrName>ppt_h</p:attrName>
                                        </p:attrNameLst>
                                      </p:cBhvr>
                                      <p:tavLst>
                                        <p:tav tm="0">
                                          <p:val>
                                            <p:fltVal val="0"/>
                                          </p:val>
                                        </p:tav>
                                        <p:tav tm="100000">
                                          <p:val>
                                            <p:strVal val="#ppt_h"/>
                                          </p:val>
                                        </p:tav>
                                      </p:tavLst>
                                    </p:anim>
                                    <p:anim calcmode="lin" valueType="num">
                                      <p:cBhvr>
                                        <p:cTn id="64" dur="400" fill="hold"/>
                                        <p:tgtEl>
                                          <p:spTgt spid="13"/>
                                        </p:tgtEl>
                                        <p:attrNameLst>
                                          <p:attrName>style.rotation</p:attrName>
                                        </p:attrNameLst>
                                      </p:cBhvr>
                                      <p:tavLst>
                                        <p:tav tm="0">
                                          <p:val>
                                            <p:fltVal val="90"/>
                                          </p:val>
                                        </p:tav>
                                        <p:tav tm="100000">
                                          <p:val>
                                            <p:fltVal val="0"/>
                                          </p:val>
                                        </p:tav>
                                      </p:tavLst>
                                    </p:anim>
                                    <p:animEffect transition="in" filter="fade">
                                      <p:cBhvr>
                                        <p:cTn id="65" dur="400"/>
                                        <p:tgtEl>
                                          <p:spTgt spid="13"/>
                                        </p:tgtEl>
                                      </p:cBhvr>
                                    </p:animEffect>
                                  </p:childTnLst>
                                </p:cTn>
                              </p:par>
                              <p:par>
                                <p:cTn id="66" presetID="8" presetClass="emph" presetSubtype="0" fill="hold" nodeType="withEffect">
                                  <p:stCondLst>
                                    <p:cond delay="0"/>
                                  </p:stCondLst>
                                  <p:childTnLst>
                                    <p:animRot by="-21600000">
                                      <p:cBhvr>
                                        <p:cTn id="67" dur="400" fill="hold"/>
                                        <p:tgtEl>
                                          <p:spTgt spid="13"/>
                                        </p:tgtEl>
                                        <p:attrNameLst>
                                          <p:attrName>r</p:attrName>
                                        </p:attrNameLst>
                                      </p:cBhvr>
                                    </p:animRot>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1000"/>
                                        <p:tgtEl>
                                          <p:spTgt spid="12"/>
                                        </p:tgtEl>
                                      </p:cBhvr>
                                    </p:animEffect>
                                    <p:anim calcmode="lin" valueType="num">
                                      <p:cBhvr>
                                        <p:cTn id="72" dur="1000" fill="hold"/>
                                        <p:tgtEl>
                                          <p:spTgt spid="12"/>
                                        </p:tgtEl>
                                        <p:attrNameLst>
                                          <p:attrName>ppt_x</p:attrName>
                                        </p:attrNameLst>
                                      </p:cBhvr>
                                      <p:tavLst>
                                        <p:tav tm="0">
                                          <p:val>
                                            <p:strVal val="#ppt_x"/>
                                          </p:val>
                                        </p:tav>
                                        <p:tav tm="100000">
                                          <p:val>
                                            <p:strVal val="#ppt_x"/>
                                          </p:val>
                                        </p:tav>
                                      </p:tavLst>
                                    </p:anim>
                                    <p:anim calcmode="lin" valueType="num">
                                      <p:cBhvr>
                                        <p:cTn id="73" dur="1000" fill="hold"/>
                                        <p:tgtEl>
                                          <p:spTgt spid="12"/>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31" presetClass="entr" presetSubtype="0"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 calcmode="lin" valueType="num">
                                      <p:cBhvr>
                                        <p:cTn id="79" dur="500" fill="hold"/>
                                        <p:tgtEl>
                                          <p:spTgt spid="20"/>
                                        </p:tgtEl>
                                        <p:attrNameLst>
                                          <p:attrName>style.rotation</p:attrName>
                                        </p:attrNameLst>
                                      </p:cBhvr>
                                      <p:tavLst>
                                        <p:tav tm="0">
                                          <p:val>
                                            <p:fltVal val="90"/>
                                          </p:val>
                                        </p:tav>
                                        <p:tav tm="100000">
                                          <p:val>
                                            <p:fltVal val="0"/>
                                          </p:val>
                                        </p:tav>
                                      </p:tavLst>
                                    </p:anim>
                                    <p:animEffect transition="in" filter="fade">
                                      <p:cBhvr>
                                        <p:cTn id="80" dur="500"/>
                                        <p:tgtEl>
                                          <p:spTgt spid="20"/>
                                        </p:tgtEl>
                                      </p:cBhvr>
                                    </p:animEffect>
                                  </p:childTnLst>
                                </p:cTn>
                              </p:par>
                            </p:childTnLst>
                          </p:cTn>
                        </p:par>
                        <p:par>
                          <p:cTn id="81" fill="hold">
                            <p:stCondLst>
                              <p:cond delay="7000"/>
                            </p:stCondLst>
                            <p:childTnLst>
                              <p:par>
                                <p:cTn id="82" presetID="31" presetClass="entr" presetSubtype="0"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400" fill="hold"/>
                                        <p:tgtEl>
                                          <p:spTgt spid="17"/>
                                        </p:tgtEl>
                                        <p:attrNameLst>
                                          <p:attrName>ppt_w</p:attrName>
                                        </p:attrNameLst>
                                      </p:cBhvr>
                                      <p:tavLst>
                                        <p:tav tm="0">
                                          <p:val>
                                            <p:fltVal val="0"/>
                                          </p:val>
                                        </p:tav>
                                        <p:tav tm="100000">
                                          <p:val>
                                            <p:strVal val="#ppt_w"/>
                                          </p:val>
                                        </p:tav>
                                      </p:tavLst>
                                    </p:anim>
                                    <p:anim calcmode="lin" valueType="num">
                                      <p:cBhvr>
                                        <p:cTn id="85" dur="400" fill="hold"/>
                                        <p:tgtEl>
                                          <p:spTgt spid="17"/>
                                        </p:tgtEl>
                                        <p:attrNameLst>
                                          <p:attrName>ppt_h</p:attrName>
                                        </p:attrNameLst>
                                      </p:cBhvr>
                                      <p:tavLst>
                                        <p:tav tm="0">
                                          <p:val>
                                            <p:fltVal val="0"/>
                                          </p:val>
                                        </p:tav>
                                        <p:tav tm="100000">
                                          <p:val>
                                            <p:strVal val="#ppt_h"/>
                                          </p:val>
                                        </p:tav>
                                      </p:tavLst>
                                    </p:anim>
                                    <p:anim calcmode="lin" valueType="num">
                                      <p:cBhvr>
                                        <p:cTn id="86" dur="400" fill="hold"/>
                                        <p:tgtEl>
                                          <p:spTgt spid="17"/>
                                        </p:tgtEl>
                                        <p:attrNameLst>
                                          <p:attrName>style.rotation</p:attrName>
                                        </p:attrNameLst>
                                      </p:cBhvr>
                                      <p:tavLst>
                                        <p:tav tm="0">
                                          <p:val>
                                            <p:fltVal val="90"/>
                                          </p:val>
                                        </p:tav>
                                        <p:tav tm="100000">
                                          <p:val>
                                            <p:fltVal val="0"/>
                                          </p:val>
                                        </p:tav>
                                      </p:tavLst>
                                    </p:anim>
                                    <p:animEffect transition="in" filter="fade">
                                      <p:cBhvr>
                                        <p:cTn id="87" dur="400"/>
                                        <p:tgtEl>
                                          <p:spTgt spid="17"/>
                                        </p:tgtEl>
                                      </p:cBhvr>
                                    </p:animEffect>
                                  </p:childTnLst>
                                </p:cTn>
                              </p:par>
                              <p:par>
                                <p:cTn id="88" presetID="8" presetClass="emph" presetSubtype="0" fill="hold" nodeType="withEffect">
                                  <p:stCondLst>
                                    <p:cond delay="0"/>
                                  </p:stCondLst>
                                  <p:childTnLst>
                                    <p:animRot by="-21600000">
                                      <p:cBhvr>
                                        <p:cTn id="89" dur="400" fill="hold"/>
                                        <p:tgtEl>
                                          <p:spTgt spid="17"/>
                                        </p:tgtEl>
                                        <p:attrNameLst>
                                          <p:attrName>r</p:attrName>
                                        </p:attrNameLst>
                                      </p:cBhvr>
                                    </p:animRot>
                                  </p:childTnLst>
                                </p:cTn>
                              </p:par>
                            </p:childTnLst>
                          </p:cTn>
                        </p:par>
                        <p:par>
                          <p:cTn id="90" fill="hold">
                            <p:stCondLst>
                              <p:cond delay="7500"/>
                            </p:stCondLst>
                            <p:childTnLst>
                              <p:par>
                                <p:cTn id="91" presetID="42" presetClass="entr" presetSubtype="0" fill="hold" grpId="0"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anim calcmode="lin" valueType="num">
                                      <p:cBhvr>
                                        <p:cTn id="94" dur="500" fill="hold"/>
                                        <p:tgtEl>
                                          <p:spTgt spid="21"/>
                                        </p:tgtEl>
                                        <p:attrNameLst>
                                          <p:attrName>ppt_x</p:attrName>
                                        </p:attrNameLst>
                                      </p:cBhvr>
                                      <p:tavLst>
                                        <p:tav tm="0">
                                          <p:val>
                                            <p:strVal val="#ppt_x"/>
                                          </p:val>
                                        </p:tav>
                                        <p:tav tm="100000">
                                          <p:val>
                                            <p:strVal val="#ppt_x"/>
                                          </p:val>
                                        </p:tav>
                                      </p:tavLst>
                                    </p:anim>
                                    <p:anim calcmode="lin" valueType="num">
                                      <p:cBhvr>
                                        <p:cTn id="9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11" grpId="0"/>
      <p:bldP spid="12" grpId="0"/>
      <p:bldP spid="16"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p:cNvSpPr>
            <a:spLocks noEditPoints="1"/>
          </p:cNvSpPr>
          <p:nvPr/>
        </p:nvSpPr>
        <p:spPr bwMode="auto">
          <a:xfrm>
            <a:off x="2143472" y="1847737"/>
            <a:ext cx="1060646" cy="1437152"/>
          </a:xfrm>
          <a:custGeom>
            <a:avLst/>
            <a:gdLst>
              <a:gd name="T0" fmla="*/ 64 w 599"/>
              <a:gd name="T1" fmla="*/ 739 h 810"/>
              <a:gd name="T2" fmla="*/ 100 w 599"/>
              <a:gd name="T3" fmla="*/ 125 h 810"/>
              <a:gd name="T4" fmla="*/ 132 w 599"/>
              <a:gd name="T5" fmla="*/ 178 h 810"/>
              <a:gd name="T6" fmla="*/ 163 w 599"/>
              <a:gd name="T7" fmla="*/ 125 h 810"/>
              <a:gd name="T8" fmla="*/ 267 w 599"/>
              <a:gd name="T9" fmla="*/ 146 h 810"/>
              <a:gd name="T10" fmla="*/ 330 w 599"/>
              <a:gd name="T11" fmla="*/ 146 h 810"/>
              <a:gd name="T12" fmla="*/ 435 w 599"/>
              <a:gd name="T13" fmla="*/ 125 h 810"/>
              <a:gd name="T14" fmla="*/ 466 w 599"/>
              <a:gd name="T15" fmla="*/ 178 h 810"/>
              <a:gd name="T16" fmla="*/ 497 w 599"/>
              <a:gd name="T17" fmla="*/ 125 h 810"/>
              <a:gd name="T18" fmla="*/ 535 w 599"/>
              <a:gd name="T19" fmla="*/ 739 h 810"/>
              <a:gd name="T20" fmla="*/ 207 w 599"/>
              <a:gd name="T21" fmla="*/ 354 h 810"/>
              <a:gd name="T22" fmla="*/ 253 w 599"/>
              <a:gd name="T23" fmla="*/ 307 h 810"/>
              <a:gd name="T24" fmla="*/ 206 w 599"/>
              <a:gd name="T25" fmla="*/ 297 h 810"/>
              <a:gd name="T26" fmla="*/ 290 w 599"/>
              <a:gd name="T27" fmla="*/ 239 h 810"/>
              <a:gd name="T28" fmla="*/ 279 w 599"/>
              <a:gd name="T29" fmla="*/ 281 h 810"/>
              <a:gd name="T30" fmla="*/ 293 w 599"/>
              <a:gd name="T31" fmla="*/ 213 h 810"/>
              <a:gd name="T32" fmla="*/ 393 w 599"/>
              <a:gd name="T33" fmla="*/ 396 h 810"/>
              <a:gd name="T34" fmla="*/ 349 w 599"/>
              <a:gd name="T35" fmla="*/ 402 h 810"/>
              <a:gd name="T36" fmla="*/ 210 w 599"/>
              <a:gd name="T37" fmla="*/ 416 h 810"/>
              <a:gd name="T38" fmla="*/ 207 w 599"/>
              <a:gd name="T39" fmla="*/ 387 h 810"/>
              <a:gd name="T40" fmla="*/ 534 w 599"/>
              <a:gd name="T41" fmla="*/ 55 h 810"/>
              <a:gd name="T42" fmla="*/ 497 w 599"/>
              <a:gd name="T43" fmla="*/ 31 h 810"/>
              <a:gd name="T44" fmla="*/ 435 w 599"/>
              <a:gd name="T45" fmla="*/ 31 h 810"/>
              <a:gd name="T46" fmla="*/ 330 w 599"/>
              <a:gd name="T47" fmla="*/ 55 h 810"/>
              <a:gd name="T48" fmla="*/ 299 w 599"/>
              <a:gd name="T49" fmla="*/ 0 h 810"/>
              <a:gd name="T50" fmla="*/ 267 w 599"/>
              <a:gd name="T51" fmla="*/ 55 h 810"/>
              <a:gd name="T52" fmla="*/ 163 w 599"/>
              <a:gd name="T53" fmla="*/ 31 h 810"/>
              <a:gd name="T54" fmla="*/ 100 w 599"/>
              <a:gd name="T55" fmla="*/ 31 h 810"/>
              <a:gd name="T56" fmla="*/ 65 w 599"/>
              <a:gd name="T57" fmla="*/ 55 h 810"/>
              <a:gd name="T58" fmla="*/ 0 w 599"/>
              <a:gd name="T59" fmla="*/ 745 h 810"/>
              <a:gd name="T60" fmla="*/ 534 w 599"/>
              <a:gd name="T61" fmla="*/ 810 h 810"/>
              <a:gd name="T62" fmla="*/ 599 w 599"/>
              <a:gd name="T63" fmla="*/ 120 h 810"/>
              <a:gd name="T64" fmla="*/ 131 w 599"/>
              <a:gd name="T65" fmla="*/ 511 h 810"/>
              <a:gd name="T66" fmla="*/ 467 w 599"/>
              <a:gd name="T67" fmla="*/ 467 h 810"/>
              <a:gd name="T68" fmla="*/ 131 w 599"/>
              <a:gd name="T69" fmla="*/ 511 h 810"/>
              <a:gd name="T70" fmla="*/ 467 w 599"/>
              <a:gd name="T71" fmla="*/ 595 h 810"/>
              <a:gd name="T72" fmla="*/ 131 w 599"/>
              <a:gd name="T73" fmla="*/ 551 h 810"/>
              <a:gd name="T74" fmla="*/ 131 w 599"/>
              <a:gd name="T75" fmla="*/ 683 h 810"/>
              <a:gd name="T76" fmla="*/ 467 w 599"/>
              <a:gd name="T77" fmla="*/ 639 h 810"/>
              <a:gd name="T78" fmla="*/ 131 w 599"/>
              <a:gd name="T79" fmla="*/ 68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 h="810">
                <a:moveTo>
                  <a:pt x="535" y="739"/>
                </a:moveTo>
                <a:lnTo>
                  <a:pt x="64" y="739"/>
                </a:lnTo>
                <a:lnTo>
                  <a:pt x="64" y="125"/>
                </a:lnTo>
                <a:lnTo>
                  <a:pt x="100" y="125"/>
                </a:lnTo>
                <a:lnTo>
                  <a:pt x="100" y="146"/>
                </a:lnTo>
                <a:cubicBezTo>
                  <a:pt x="100" y="163"/>
                  <a:pt x="114" y="178"/>
                  <a:pt x="132" y="178"/>
                </a:cubicBezTo>
                <a:cubicBezTo>
                  <a:pt x="149" y="178"/>
                  <a:pt x="163" y="163"/>
                  <a:pt x="163" y="146"/>
                </a:cubicBezTo>
                <a:lnTo>
                  <a:pt x="163" y="125"/>
                </a:lnTo>
                <a:lnTo>
                  <a:pt x="267" y="125"/>
                </a:lnTo>
                <a:lnTo>
                  <a:pt x="267" y="146"/>
                </a:lnTo>
                <a:cubicBezTo>
                  <a:pt x="267" y="163"/>
                  <a:pt x="281" y="178"/>
                  <a:pt x="299" y="178"/>
                </a:cubicBezTo>
                <a:cubicBezTo>
                  <a:pt x="316" y="178"/>
                  <a:pt x="330" y="163"/>
                  <a:pt x="330" y="146"/>
                </a:cubicBezTo>
                <a:lnTo>
                  <a:pt x="330" y="125"/>
                </a:lnTo>
                <a:lnTo>
                  <a:pt x="435" y="125"/>
                </a:lnTo>
                <a:lnTo>
                  <a:pt x="435" y="146"/>
                </a:lnTo>
                <a:cubicBezTo>
                  <a:pt x="435" y="163"/>
                  <a:pt x="449" y="178"/>
                  <a:pt x="466" y="178"/>
                </a:cubicBezTo>
                <a:cubicBezTo>
                  <a:pt x="483" y="178"/>
                  <a:pt x="497" y="163"/>
                  <a:pt x="497" y="146"/>
                </a:cubicBezTo>
                <a:lnTo>
                  <a:pt x="497" y="125"/>
                </a:lnTo>
                <a:lnTo>
                  <a:pt x="535" y="125"/>
                </a:lnTo>
                <a:lnTo>
                  <a:pt x="535" y="739"/>
                </a:lnTo>
                <a:close/>
                <a:moveTo>
                  <a:pt x="192" y="369"/>
                </a:moveTo>
                <a:lnTo>
                  <a:pt x="207" y="354"/>
                </a:lnTo>
                <a:cubicBezTo>
                  <a:pt x="238" y="381"/>
                  <a:pt x="275" y="399"/>
                  <a:pt x="322" y="376"/>
                </a:cubicBezTo>
                <a:lnTo>
                  <a:pt x="253" y="307"/>
                </a:lnTo>
                <a:lnTo>
                  <a:pt x="235" y="326"/>
                </a:lnTo>
                <a:lnTo>
                  <a:pt x="206" y="297"/>
                </a:lnTo>
                <a:lnTo>
                  <a:pt x="257" y="246"/>
                </a:lnTo>
                <a:cubicBezTo>
                  <a:pt x="264" y="249"/>
                  <a:pt x="276" y="249"/>
                  <a:pt x="290" y="239"/>
                </a:cubicBezTo>
                <a:lnTo>
                  <a:pt x="304" y="255"/>
                </a:lnTo>
                <a:lnTo>
                  <a:pt x="279" y="281"/>
                </a:lnTo>
                <a:lnTo>
                  <a:pt x="348" y="351"/>
                </a:lnTo>
                <a:cubicBezTo>
                  <a:pt x="374" y="307"/>
                  <a:pt x="353" y="242"/>
                  <a:pt x="293" y="213"/>
                </a:cubicBezTo>
                <a:cubicBezTo>
                  <a:pt x="352" y="216"/>
                  <a:pt x="428" y="283"/>
                  <a:pt x="374" y="376"/>
                </a:cubicBezTo>
                <a:lnTo>
                  <a:pt x="393" y="396"/>
                </a:lnTo>
                <a:lnTo>
                  <a:pt x="368" y="420"/>
                </a:lnTo>
                <a:lnTo>
                  <a:pt x="349" y="402"/>
                </a:lnTo>
                <a:cubicBezTo>
                  <a:pt x="299" y="429"/>
                  <a:pt x="254" y="425"/>
                  <a:pt x="218" y="397"/>
                </a:cubicBezTo>
                <a:cubicBezTo>
                  <a:pt x="220" y="404"/>
                  <a:pt x="216" y="411"/>
                  <a:pt x="210" y="416"/>
                </a:cubicBezTo>
                <a:cubicBezTo>
                  <a:pt x="202" y="421"/>
                  <a:pt x="194" y="419"/>
                  <a:pt x="189" y="412"/>
                </a:cubicBezTo>
                <a:cubicBezTo>
                  <a:pt x="181" y="399"/>
                  <a:pt x="194" y="384"/>
                  <a:pt x="207" y="387"/>
                </a:cubicBezTo>
                <a:cubicBezTo>
                  <a:pt x="202" y="382"/>
                  <a:pt x="197" y="376"/>
                  <a:pt x="192" y="369"/>
                </a:cubicBezTo>
                <a:close/>
                <a:moveTo>
                  <a:pt x="534" y="55"/>
                </a:moveTo>
                <a:lnTo>
                  <a:pt x="497" y="55"/>
                </a:lnTo>
                <a:lnTo>
                  <a:pt x="497" y="31"/>
                </a:lnTo>
                <a:cubicBezTo>
                  <a:pt x="497" y="14"/>
                  <a:pt x="483" y="0"/>
                  <a:pt x="466" y="0"/>
                </a:cubicBezTo>
                <a:cubicBezTo>
                  <a:pt x="449" y="0"/>
                  <a:pt x="435" y="14"/>
                  <a:pt x="435" y="31"/>
                </a:cubicBezTo>
                <a:lnTo>
                  <a:pt x="435" y="55"/>
                </a:lnTo>
                <a:lnTo>
                  <a:pt x="330" y="55"/>
                </a:lnTo>
                <a:lnTo>
                  <a:pt x="330" y="31"/>
                </a:lnTo>
                <a:cubicBezTo>
                  <a:pt x="330" y="14"/>
                  <a:pt x="316" y="0"/>
                  <a:pt x="299" y="0"/>
                </a:cubicBezTo>
                <a:cubicBezTo>
                  <a:pt x="281" y="0"/>
                  <a:pt x="267" y="14"/>
                  <a:pt x="267" y="31"/>
                </a:cubicBezTo>
                <a:lnTo>
                  <a:pt x="267" y="55"/>
                </a:lnTo>
                <a:lnTo>
                  <a:pt x="163" y="55"/>
                </a:lnTo>
                <a:lnTo>
                  <a:pt x="163" y="31"/>
                </a:lnTo>
                <a:cubicBezTo>
                  <a:pt x="163" y="14"/>
                  <a:pt x="149" y="0"/>
                  <a:pt x="132" y="0"/>
                </a:cubicBezTo>
                <a:cubicBezTo>
                  <a:pt x="114" y="0"/>
                  <a:pt x="100" y="14"/>
                  <a:pt x="100" y="31"/>
                </a:cubicBezTo>
                <a:lnTo>
                  <a:pt x="100" y="55"/>
                </a:lnTo>
                <a:lnTo>
                  <a:pt x="65" y="55"/>
                </a:lnTo>
                <a:cubicBezTo>
                  <a:pt x="29" y="55"/>
                  <a:pt x="0" y="84"/>
                  <a:pt x="0" y="120"/>
                </a:cubicBezTo>
                <a:lnTo>
                  <a:pt x="0" y="745"/>
                </a:lnTo>
                <a:cubicBezTo>
                  <a:pt x="0" y="781"/>
                  <a:pt x="29" y="810"/>
                  <a:pt x="65" y="810"/>
                </a:cubicBezTo>
                <a:lnTo>
                  <a:pt x="534" y="810"/>
                </a:lnTo>
                <a:cubicBezTo>
                  <a:pt x="570" y="810"/>
                  <a:pt x="599" y="781"/>
                  <a:pt x="599" y="745"/>
                </a:cubicBezTo>
                <a:lnTo>
                  <a:pt x="599" y="120"/>
                </a:lnTo>
                <a:cubicBezTo>
                  <a:pt x="599" y="84"/>
                  <a:pt x="570" y="55"/>
                  <a:pt x="534" y="55"/>
                </a:cubicBezTo>
                <a:close/>
                <a:moveTo>
                  <a:pt x="131" y="511"/>
                </a:moveTo>
                <a:lnTo>
                  <a:pt x="467" y="511"/>
                </a:lnTo>
                <a:lnTo>
                  <a:pt x="467" y="467"/>
                </a:lnTo>
                <a:lnTo>
                  <a:pt x="131" y="467"/>
                </a:lnTo>
                <a:lnTo>
                  <a:pt x="131" y="511"/>
                </a:lnTo>
                <a:close/>
                <a:moveTo>
                  <a:pt x="131" y="595"/>
                </a:moveTo>
                <a:lnTo>
                  <a:pt x="467" y="595"/>
                </a:lnTo>
                <a:lnTo>
                  <a:pt x="467" y="551"/>
                </a:lnTo>
                <a:lnTo>
                  <a:pt x="131" y="551"/>
                </a:lnTo>
                <a:lnTo>
                  <a:pt x="131" y="595"/>
                </a:lnTo>
                <a:close/>
                <a:moveTo>
                  <a:pt x="131" y="683"/>
                </a:moveTo>
                <a:lnTo>
                  <a:pt x="467" y="683"/>
                </a:lnTo>
                <a:lnTo>
                  <a:pt x="467" y="639"/>
                </a:lnTo>
                <a:lnTo>
                  <a:pt x="131" y="639"/>
                </a:lnTo>
                <a:lnTo>
                  <a:pt x="131" y="683"/>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3" name="矩形 2"/>
          <p:cNvSpPr/>
          <p:nvPr/>
        </p:nvSpPr>
        <p:spPr>
          <a:xfrm>
            <a:off x="1271465" y="3774686"/>
            <a:ext cx="2553410" cy="707886"/>
          </a:xfrm>
          <a:prstGeom prst="rect">
            <a:avLst/>
          </a:prstGeom>
        </p:spPr>
        <p:txBody>
          <a:bodyPr wrap="square">
            <a:spAutoFit/>
          </a:bodyPr>
          <a:lstStyle/>
          <a:p>
            <a:r>
              <a:rPr lang="zh-CN" altLang="en-US" sz="2000" b="1" dirty="0">
                <a:solidFill>
                  <a:srgbClr val="5A5A5A"/>
                </a:solidFill>
                <a:latin typeface="Arial" panose="020B0604020202020204"/>
                <a:ea typeface="微软雅黑" panose="020B0503020204020204" pitchFamily="34" charset="-122"/>
                <a:cs typeface="+mn-ea"/>
                <a:sym typeface="+mn-lt"/>
              </a:rPr>
              <a:t>警惕组织行为权力主体的自我化、</a:t>
            </a:r>
            <a:r>
              <a:rPr lang="zh-CN" altLang="en-US" sz="2000" b="1" dirty="0" smtClean="0">
                <a:solidFill>
                  <a:srgbClr val="5A5A5A"/>
                </a:solidFill>
                <a:latin typeface="Arial" panose="020B0604020202020204"/>
                <a:ea typeface="微软雅黑" panose="020B0503020204020204" pitchFamily="34" charset="-122"/>
                <a:cs typeface="+mn-ea"/>
                <a:sym typeface="+mn-lt"/>
              </a:rPr>
              <a:t>私利化</a:t>
            </a:r>
            <a:endParaRPr lang="zh-CN" altLang="en-US" sz="2000" b="1" dirty="0">
              <a:solidFill>
                <a:srgbClr val="5A5A5A"/>
              </a:solidFill>
              <a:latin typeface="Arial" panose="020B0604020202020204"/>
              <a:ea typeface="微软雅黑" panose="020B0503020204020204" pitchFamily="34" charset="-122"/>
              <a:cs typeface="+mn-ea"/>
              <a:sym typeface="+mn-lt"/>
            </a:endParaRPr>
          </a:p>
        </p:txBody>
      </p:sp>
      <p:sp>
        <p:nvSpPr>
          <p:cNvPr id="4" name="文本框 7"/>
          <p:cNvSpPr txBox="1"/>
          <p:nvPr/>
        </p:nvSpPr>
        <p:spPr>
          <a:xfrm>
            <a:off x="2083728" y="3313021"/>
            <a:ext cx="1415772" cy="461665"/>
          </a:xfrm>
          <a:prstGeom prst="rect">
            <a:avLst/>
          </a:prstGeom>
          <a:noFill/>
        </p:spPr>
        <p:txBody>
          <a:bodyPr wrap="none" rtlCol="0">
            <a:spAutoFit/>
          </a:bodyPr>
          <a:lstStyle>
            <a:defPPr>
              <a:defRPr lang="zh-CN"/>
            </a:defPPr>
            <a:lvl1pPr>
              <a:defRPr sz="2400" b="1"/>
            </a:lvl1pPr>
          </a:lstStyle>
          <a:p>
            <a:r>
              <a:rPr lang="zh-CN" altLang="en-US" dirty="0" smtClean="0">
                <a:solidFill>
                  <a:srgbClr val="C00000"/>
                </a:solidFill>
                <a:latin typeface="Arial" panose="020B0604020202020204"/>
                <a:ea typeface="微软雅黑" panose="020B0503020204020204" pitchFamily="34" charset="-122"/>
                <a:cs typeface="+mn-ea"/>
                <a:sym typeface="+mn-lt"/>
              </a:rPr>
              <a:t>组织角度</a:t>
            </a:r>
            <a:endParaRPr lang="zh-CN" altLang="en-US" dirty="0">
              <a:solidFill>
                <a:srgbClr val="C00000"/>
              </a:solidFill>
              <a:latin typeface="Arial" panose="020B0604020202020204"/>
              <a:ea typeface="微软雅黑" panose="020B0503020204020204" pitchFamily="34" charset="-122"/>
              <a:cs typeface="+mn-ea"/>
              <a:sym typeface="+mn-lt"/>
            </a:endParaRPr>
          </a:p>
        </p:txBody>
      </p:sp>
      <p:sp>
        <p:nvSpPr>
          <p:cNvPr id="5" name="矩形 4"/>
          <p:cNvSpPr/>
          <p:nvPr/>
        </p:nvSpPr>
        <p:spPr>
          <a:xfrm>
            <a:off x="4303712" y="2737767"/>
            <a:ext cx="4294280" cy="461665"/>
          </a:xfrm>
          <a:prstGeom prst="rect">
            <a:avLst/>
          </a:prstGeom>
        </p:spPr>
        <p:txBody>
          <a:bodyPr wrap="square">
            <a:spAutoFit/>
          </a:bodyPr>
          <a:lstStyle/>
          <a:p>
            <a:pPr algn="ctr"/>
            <a:r>
              <a:rPr lang="zh-CN" altLang="en-US" sz="2400" b="1" dirty="0" smtClean="0">
                <a:solidFill>
                  <a:srgbClr val="C00000"/>
                </a:solidFill>
                <a:latin typeface="Arial" panose="020B0604020202020204"/>
                <a:ea typeface="微软雅黑" panose="020B0503020204020204" pitchFamily="34" charset="-122"/>
                <a:cs typeface="+mn-ea"/>
                <a:sym typeface="+mn-lt"/>
              </a:rPr>
              <a:t>保持党同人民群众的血肉联系</a:t>
            </a:r>
            <a:endParaRPr lang="zh-CN" altLang="en-US" sz="2400" b="1" dirty="0">
              <a:solidFill>
                <a:srgbClr val="C00000"/>
              </a:solidFill>
              <a:latin typeface="Arial" panose="020B0604020202020204"/>
              <a:ea typeface="微软雅黑" panose="020B0503020204020204" pitchFamily="34" charset="-122"/>
              <a:cs typeface="+mn-ea"/>
              <a:sym typeface="+mn-lt"/>
            </a:endParaRPr>
          </a:p>
        </p:txBody>
      </p:sp>
      <p:sp>
        <p:nvSpPr>
          <p:cNvPr id="6" name="Freeform 12"/>
          <p:cNvSpPr>
            <a:spLocks noEditPoints="1"/>
          </p:cNvSpPr>
          <p:nvPr/>
        </p:nvSpPr>
        <p:spPr bwMode="auto">
          <a:xfrm>
            <a:off x="9499615" y="1847737"/>
            <a:ext cx="1060646" cy="1437152"/>
          </a:xfrm>
          <a:custGeom>
            <a:avLst/>
            <a:gdLst>
              <a:gd name="T0" fmla="*/ 64 w 599"/>
              <a:gd name="T1" fmla="*/ 739 h 810"/>
              <a:gd name="T2" fmla="*/ 100 w 599"/>
              <a:gd name="T3" fmla="*/ 125 h 810"/>
              <a:gd name="T4" fmla="*/ 132 w 599"/>
              <a:gd name="T5" fmla="*/ 178 h 810"/>
              <a:gd name="T6" fmla="*/ 163 w 599"/>
              <a:gd name="T7" fmla="*/ 125 h 810"/>
              <a:gd name="T8" fmla="*/ 267 w 599"/>
              <a:gd name="T9" fmla="*/ 146 h 810"/>
              <a:gd name="T10" fmla="*/ 330 w 599"/>
              <a:gd name="T11" fmla="*/ 146 h 810"/>
              <a:gd name="T12" fmla="*/ 435 w 599"/>
              <a:gd name="T13" fmla="*/ 125 h 810"/>
              <a:gd name="T14" fmla="*/ 466 w 599"/>
              <a:gd name="T15" fmla="*/ 178 h 810"/>
              <a:gd name="T16" fmla="*/ 497 w 599"/>
              <a:gd name="T17" fmla="*/ 125 h 810"/>
              <a:gd name="T18" fmla="*/ 535 w 599"/>
              <a:gd name="T19" fmla="*/ 739 h 810"/>
              <a:gd name="T20" fmla="*/ 207 w 599"/>
              <a:gd name="T21" fmla="*/ 354 h 810"/>
              <a:gd name="T22" fmla="*/ 253 w 599"/>
              <a:gd name="T23" fmla="*/ 307 h 810"/>
              <a:gd name="T24" fmla="*/ 206 w 599"/>
              <a:gd name="T25" fmla="*/ 297 h 810"/>
              <a:gd name="T26" fmla="*/ 290 w 599"/>
              <a:gd name="T27" fmla="*/ 239 h 810"/>
              <a:gd name="T28" fmla="*/ 279 w 599"/>
              <a:gd name="T29" fmla="*/ 281 h 810"/>
              <a:gd name="T30" fmla="*/ 293 w 599"/>
              <a:gd name="T31" fmla="*/ 213 h 810"/>
              <a:gd name="T32" fmla="*/ 393 w 599"/>
              <a:gd name="T33" fmla="*/ 396 h 810"/>
              <a:gd name="T34" fmla="*/ 349 w 599"/>
              <a:gd name="T35" fmla="*/ 402 h 810"/>
              <a:gd name="T36" fmla="*/ 210 w 599"/>
              <a:gd name="T37" fmla="*/ 416 h 810"/>
              <a:gd name="T38" fmla="*/ 207 w 599"/>
              <a:gd name="T39" fmla="*/ 387 h 810"/>
              <a:gd name="T40" fmla="*/ 534 w 599"/>
              <a:gd name="T41" fmla="*/ 55 h 810"/>
              <a:gd name="T42" fmla="*/ 497 w 599"/>
              <a:gd name="T43" fmla="*/ 31 h 810"/>
              <a:gd name="T44" fmla="*/ 435 w 599"/>
              <a:gd name="T45" fmla="*/ 31 h 810"/>
              <a:gd name="T46" fmla="*/ 330 w 599"/>
              <a:gd name="T47" fmla="*/ 55 h 810"/>
              <a:gd name="T48" fmla="*/ 299 w 599"/>
              <a:gd name="T49" fmla="*/ 0 h 810"/>
              <a:gd name="T50" fmla="*/ 267 w 599"/>
              <a:gd name="T51" fmla="*/ 55 h 810"/>
              <a:gd name="T52" fmla="*/ 163 w 599"/>
              <a:gd name="T53" fmla="*/ 31 h 810"/>
              <a:gd name="T54" fmla="*/ 100 w 599"/>
              <a:gd name="T55" fmla="*/ 31 h 810"/>
              <a:gd name="T56" fmla="*/ 65 w 599"/>
              <a:gd name="T57" fmla="*/ 55 h 810"/>
              <a:gd name="T58" fmla="*/ 0 w 599"/>
              <a:gd name="T59" fmla="*/ 745 h 810"/>
              <a:gd name="T60" fmla="*/ 534 w 599"/>
              <a:gd name="T61" fmla="*/ 810 h 810"/>
              <a:gd name="T62" fmla="*/ 599 w 599"/>
              <a:gd name="T63" fmla="*/ 120 h 810"/>
              <a:gd name="T64" fmla="*/ 131 w 599"/>
              <a:gd name="T65" fmla="*/ 511 h 810"/>
              <a:gd name="T66" fmla="*/ 467 w 599"/>
              <a:gd name="T67" fmla="*/ 467 h 810"/>
              <a:gd name="T68" fmla="*/ 131 w 599"/>
              <a:gd name="T69" fmla="*/ 511 h 810"/>
              <a:gd name="T70" fmla="*/ 467 w 599"/>
              <a:gd name="T71" fmla="*/ 595 h 810"/>
              <a:gd name="T72" fmla="*/ 131 w 599"/>
              <a:gd name="T73" fmla="*/ 551 h 810"/>
              <a:gd name="T74" fmla="*/ 131 w 599"/>
              <a:gd name="T75" fmla="*/ 683 h 810"/>
              <a:gd name="T76" fmla="*/ 467 w 599"/>
              <a:gd name="T77" fmla="*/ 639 h 810"/>
              <a:gd name="T78" fmla="*/ 131 w 599"/>
              <a:gd name="T79" fmla="*/ 68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 h="810">
                <a:moveTo>
                  <a:pt x="535" y="739"/>
                </a:moveTo>
                <a:lnTo>
                  <a:pt x="64" y="739"/>
                </a:lnTo>
                <a:lnTo>
                  <a:pt x="64" y="125"/>
                </a:lnTo>
                <a:lnTo>
                  <a:pt x="100" y="125"/>
                </a:lnTo>
                <a:lnTo>
                  <a:pt x="100" y="146"/>
                </a:lnTo>
                <a:cubicBezTo>
                  <a:pt x="100" y="163"/>
                  <a:pt x="114" y="178"/>
                  <a:pt x="132" y="178"/>
                </a:cubicBezTo>
                <a:cubicBezTo>
                  <a:pt x="149" y="178"/>
                  <a:pt x="163" y="163"/>
                  <a:pt x="163" y="146"/>
                </a:cubicBezTo>
                <a:lnTo>
                  <a:pt x="163" y="125"/>
                </a:lnTo>
                <a:lnTo>
                  <a:pt x="267" y="125"/>
                </a:lnTo>
                <a:lnTo>
                  <a:pt x="267" y="146"/>
                </a:lnTo>
                <a:cubicBezTo>
                  <a:pt x="267" y="163"/>
                  <a:pt x="281" y="178"/>
                  <a:pt x="299" y="178"/>
                </a:cubicBezTo>
                <a:cubicBezTo>
                  <a:pt x="316" y="178"/>
                  <a:pt x="330" y="163"/>
                  <a:pt x="330" y="146"/>
                </a:cubicBezTo>
                <a:lnTo>
                  <a:pt x="330" y="125"/>
                </a:lnTo>
                <a:lnTo>
                  <a:pt x="435" y="125"/>
                </a:lnTo>
                <a:lnTo>
                  <a:pt x="435" y="146"/>
                </a:lnTo>
                <a:cubicBezTo>
                  <a:pt x="435" y="163"/>
                  <a:pt x="449" y="178"/>
                  <a:pt x="466" y="178"/>
                </a:cubicBezTo>
                <a:cubicBezTo>
                  <a:pt x="483" y="178"/>
                  <a:pt x="497" y="163"/>
                  <a:pt x="497" y="146"/>
                </a:cubicBezTo>
                <a:lnTo>
                  <a:pt x="497" y="125"/>
                </a:lnTo>
                <a:lnTo>
                  <a:pt x="535" y="125"/>
                </a:lnTo>
                <a:lnTo>
                  <a:pt x="535" y="739"/>
                </a:lnTo>
                <a:close/>
                <a:moveTo>
                  <a:pt x="192" y="369"/>
                </a:moveTo>
                <a:lnTo>
                  <a:pt x="207" y="354"/>
                </a:lnTo>
                <a:cubicBezTo>
                  <a:pt x="238" y="381"/>
                  <a:pt x="275" y="399"/>
                  <a:pt x="322" y="376"/>
                </a:cubicBezTo>
                <a:lnTo>
                  <a:pt x="253" y="307"/>
                </a:lnTo>
                <a:lnTo>
                  <a:pt x="235" y="326"/>
                </a:lnTo>
                <a:lnTo>
                  <a:pt x="206" y="297"/>
                </a:lnTo>
                <a:lnTo>
                  <a:pt x="257" y="246"/>
                </a:lnTo>
                <a:cubicBezTo>
                  <a:pt x="264" y="249"/>
                  <a:pt x="276" y="249"/>
                  <a:pt x="290" y="239"/>
                </a:cubicBezTo>
                <a:lnTo>
                  <a:pt x="304" y="255"/>
                </a:lnTo>
                <a:lnTo>
                  <a:pt x="279" y="281"/>
                </a:lnTo>
                <a:lnTo>
                  <a:pt x="348" y="351"/>
                </a:lnTo>
                <a:cubicBezTo>
                  <a:pt x="374" y="307"/>
                  <a:pt x="353" y="242"/>
                  <a:pt x="293" y="213"/>
                </a:cubicBezTo>
                <a:cubicBezTo>
                  <a:pt x="352" y="216"/>
                  <a:pt x="428" y="283"/>
                  <a:pt x="374" y="376"/>
                </a:cubicBezTo>
                <a:lnTo>
                  <a:pt x="393" y="396"/>
                </a:lnTo>
                <a:lnTo>
                  <a:pt x="368" y="420"/>
                </a:lnTo>
                <a:lnTo>
                  <a:pt x="349" y="402"/>
                </a:lnTo>
                <a:cubicBezTo>
                  <a:pt x="299" y="429"/>
                  <a:pt x="254" y="425"/>
                  <a:pt x="218" y="397"/>
                </a:cubicBezTo>
                <a:cubicBezTo>
                  <a:pt x="220" y="404"/>
                  <a:pt x="216" y="411"/>
                  <a:pt x="210" y="416"/>
                </a:cubicBezTo>
                <a:cubicBezTo>
                  <a:pt x="202" y="421"/>
                  <a:pt x="194" y="419"/>
                  <a:pt x="189" y="412"/>
                </a:cubicBezTo>
                <a:cubicBezTo>
                  <a:pt x="181" y="399"/>
                  <a:pt x="194" y="384"/>
                  <a:pt x="207" y="387"/>
                </a:cubicBezTo>
                <a:cubicBezTo>
                  <a:pt x="202" y="382"/>
                  <a:pt x="197" y="376"/>
                  <a:pt x="192" y="369"/>
                </a:cubicBezTo>
                <a:close/>
                <a:moveTo>
                  <a:pt x="534" y="55"/>
                </a:moveTo>
                <a:lnTo>
                  <a:pt x="497" y="55"/>
                </a:lnTo>
                <a:lnTo>
                  <a:pt x="497" y="31"/>
                </a:lnTo>
                <a:cubicBezTo>
                  <a:pt x="497" y="14"/>
                  <a:pt x="483" y="0"/>
                  <a:pt x="466" y="0"/>
                </a:cubicBezTo>
                <a:cubicBezTo>
                  <a:pt x="449" y="0"/>
                  <a:pt x="435" y="14"/>
                  <a:pt x="435" y="31"/>
                </a:cubicBezTo>
                <a:lnTo>
                  <a:pt x="435" y="55"/>
                </a:lnTo>
                <a:lnTo>
                  <a:pt x="330" y="55"/>
                </a:lnTo>
                <a:lnTo>
                  <a:pt x="330" y="31"/>
                </a:lnTo>
                <a:cubicBezTo>
                  <a:pt x="330" y="14"/>
                  <a:pt x="316" y="0"/>
                  <a:pt x="299" y="0"/>
                </a:cubicBezTo>
                <a:cubicBezTo>
                  <a:pt x="281" y="0"/>
                  <a:pt x="267" y="14"/>
                  <a:pt x="267" y="31"/>
                </a:cubicBezTo>
                <a:lnTo>
                  <a:pt x="267" y="55"/>
                </a:lnTo>
                <a:lnTo>
                  <a:pt x="163" y="55"/>
                </a:lnTo>
                <a:lnTo>
                  <a:pt x="163" y="31"/>
                </a:lnTo>
                <a:cubicBezTo>
                  <a:pt x="163" y="14"/>
                  <a:pt x="149" y="0"/>
                  <a:pt x="132" y="0"/>
                </a:cubicBezTo>
                <a:cubicBezTo>
                  <a:pt x="114" y="0"/>
                  <a:pt x="100" y="14"/>
                  <a:pt x="100" y="31"/>
                </a:cubicBezTo>
                <a:lnTo>
                  <a:pt x="100" y="55"/>
                </a:lnTo>
                <a:lnTo>
                  <a:pt x="65" y="55"/>
                </a:lnTo>
                <a:cubicBezTo>
                  <a:pt x="29" y="55"/>
                  <a:pt x="0" y="84"/>
                  <a:pt x="0" y="120"/>
                </a:cubicBezTo>
                <a:lnTo>
                  <a:pt x="0" y="745"/>
                </a:lnTo>
                <a:cubicBezTo>
                  <a:pt x="0" y="781"/>
                  <a:pt x="29" y="810"/>
                  <a:pt x="65" y="810"/>
                </a:cubicBezTo>
                <a:lnTo>
                  <a:pt x="534" y="810"/>
                </a:lnTo>
                <a:cubicBezTo>
                  <a:pt x="570" y="810"/>
                  <a:pt x="599" y="781"/>
                  <a:pt x="599" y="745"/>
                </a:cubicBezTo>
                <a:lnTo>
                  <a:pt x="599" y="120"/>
                </a:lnTo>
                <a:cubicBezTo>
                  <a:pt x="599" y="84"/>
                  <a:pt x="570" y="55"/>
                  <a:pt x="534" y="55"/>
                </a:cubicBezTo>
                <a:close/>
                <a:moveTo>
                  <a:pt x="131" y="511"/>
                </a:moveTo>
                <a:lnTo>
                  <a:pt x="467" y="511"/>
                </a:lnTo>
                <a:lnTo>
                  <a:pt x="467" y="467"/>
                </a:lnTo>
                <a:lnTo>
                  <a:pt x="131" y="467"/>
                </a:lnTo>
                <a:lnTo>
                  <a:pt x="131" y="511"/>
                </a:lnTo>
                <a:close/>
                <a:moveTo>
                  <a:pt x="131" y="595"/>
                </a:moveTo>
                <a:lnTo>
                  <a:pt x="467" y="595"/>
                </a:lnTo>
                <a:lnTo>
                  <a:pt x="467" y="551"/>
                </a:lnTo>
                <a:lnTo>
                  <a:pt x="131" y="551"/>
                </a:lnTo>
                <a:lnTo>
                  <a:pt x="131" y="595"/>
                </a:lnTo>
                <a:close/>
                <a:moveTo>
                  <a:pt x="131" y="683"/>
                </a:moveTo>
                <a:lnTo>
                  <a:pt x="467" y="683"/>
                </a:lnTo>
                <a:lnTo>
                  <a:pt x="467" y="639"/>
                </a:lnTo>
                <a:lnTo>
                  <a:pt x="131" y="639"/>
                </a:lnTo>
                <a:lnTo>
                  <a:pt x="131" y="683"/>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7" name="矩形 6"/>
          <p:cNvSpPr/>
          <p:nvPr/>
        </p:nvSpPr>
        <p:spPr>
          <a:xfrm>
            <a:off x="8216934" y="3751690"/>
            <a:ext cx="3528392" cy="707886"/>
          </a:xfrm>
          <a:prstGeom prst="rect">
            <a:avLst/>
          </a:prstGeom>
        </p:spPr>
        <p:txBody>
          <a:bodyPr wrap="square">
            <a:spAutoFit/>
          </a:bodyPr>
          <a:lstStyle/>
          <a:p>
            <a:pPr algn="ctr"/>
            <a:r>
              <a:rPr lang="zh-CN" altLang="zh-CN" sz="2000" b="1" dirty="0">
                <a:solidFill>
                  <a:srgbClr val="5A5A5A"/>
                </a:solidFill>
                <a:latin typeface="Arial" panose="020B0604020202020204"/>
                <a:ea typeface="微软雅黑" panose="020B0503020204020204" pitchFamily="34" charset="-122"/>
                <a:cs typeface="+mn-ea"/>
              </a:rPr>
              <a:t>警惕我们个别的党员干部，特别是权力主体脱离人民群众</a:t>
            </a:r>
            <a:endParaRPr lang="zh-CN" altLang="en-US" sz="2000" b="1" dirty="0">
              <a:solidFill>
                <a:srgbClr val="5A5A5A"/>
              </a:solidFill>
              <a:latin typeface="Arial" panose="020B0604020202020204"/>
              <a:ea typeface="微软雅黑" panose="020B0503020204020204" pitchFamily="34" charset="-122"/>
              <a:cs typeface="+mn-ea"/>
              <a:sym typeface="+mn-lt"/>
            </a:endParaRPr>
          </a:p>
        </p:txBody>
      </p:sp>
      <p:sp>
        <p:nvSpPr>
          <p:cNvPr id="8" name="文本框 11"/>
          <p:cNvSpPr txBox="1"/>
          <p:nvPr/>
        </p:nvSpPr>
        <p:spPr>
          <a:xfrm>
            <a:off x="9276907" y="3313021"/>
            <a:ext cx="1723549" cy="461665"/>
          </a:xfrm>
          <a:prstGeom prst="rect">
            <a:avLst/>
          </a:prstGeom>
          <a:noFill/>
        </p:spPr>
        <p:txBody>
          <a:bodyPr wrap="none" rtlCol="0">
            <a:spAutoFit/>
          </a:bodyPr>
          <a:lstStyle>
            <a:defPPr>
              <a:defRPr lang="zh-CN"/>
            </a:defPPr>
            <a:lvl1pPr>
              <a:defRPr sz="2400" b="1"/>
            </a:lvl1pPr>
          </a:lstStyle>
          <a:p>
            <a:r>
              <a:rPr lang="zh-CN" altLang="en-US" dirty="0" smtClean="0">
                <a:solidFill>
                  <a:srgbClr val="C00000"/>
                </a:solidFill>
                <a:latin typeface="Arial" panose="020B0604020202020204"/>
                <a:ea typeface="微软雅黑" panose="020B0503020204020204" pitchFamily="34" charset="-122"/>
                <a:cs typeface="+mn-ea"/>
                <a:sym typeface="+mn-lt"/>
              </a:rPr>
              <a:t>与群众关系</a:t>
            </a:r>
            <a:endParaRPr lang="zh-CN" altLang="en-US" dirty="0">
              <a:solidFill>
                <a:srgbClr val="C00000"/>
              </a:solidFill>
              <a:latin typeface="Arial" panose="020B0604020202020204"/>
              <a:ea typeface="微软雅黑" panose="020B0503020204020204" pitchFamily="34" charset="-122"/>
              <a:cs typeface="+mn-ea"/>
              <a:sym typeface="+mn-lt"/>
            </a:endParaRPr>
          </a:p>
        </p:txBody>
      </p:sp>
      <p:sp>
        <p:nvSpPr>
          <p:cNvPr id="9" name="矩形 8"/>
          <p:cNvSpPr/>
          <p:nvPr/>
        </p:nvSpPr>
        <p:spPr>
          <a:xfrm>
            <a:off x="1706387" y="4688847"/>
            <a:ext cx="9294069" cy="1791260"/>
          </a:xfrm>
          <a:prstGeom prst="rect">
            <a:avLst/>
          </a:prstGeom>
        </p:spPr>
        <p:txBody>
          <a:bodyPr wrap="square">
            <a:spAutoFit/>
          </a:bodyPr>
          <a:lstStyle/>
          <a:p>
            <a:pPr marL="285750" indent="-285750" algn="just" eaLnBrk="1">
              <a:buFont typeface="Wingdings" panose="05000000000000000000" pitchFamily="2" charset="2"/>
              <a:buChar char="l"/>
            </a:pPr>
            <a:r>
              <a:rPr lang="en-US" altLang="zh-CN" sz="2400" b="1" dirty="0" smtClean="0">
                <a:solidFill>
                  <a:srgbClr val="C00000"/>
                </a:solidFill>
                <a:latin typeface="Arial" panose="020B0604020202020204"/>
                <a:ea typeface="微软雅黑" panose="020B0503020204020204" pitchFamily="34" charset="-122"/>
                <a:cs typeface="+mn-ea"/>
              </a:rPr>
              <a:t>《</a:t>
            </a:r>
            <a:r>
              <a:rPr lang="zh-CN" altLang="en-US" sz="2400" b="1" dirty="0" smtClean="0">
                <a:solidFill>
                  <a:srgbClr val="C00000"/>
                </a:solidFill>
                <a:latin typeface="Arial" panose="020B0604020202020204"/>
                <a:ea typeface="微软雅黑" panose="020B0503020204020204" pitchFamily="34" charset="-122"/>
                <a:cs typeface="+mn-ea"/>
              </a:rPr>
              <a:t>关于新形势下党内政治生活的若干准则</a:t>
            </a:r>
            <a:r>
              <a:rPr lang="en-US" altLang="zh-CN" sz="2400" b="1" dirty="0" smtClean="0">
                <a:solidFill>
                  <a:srgbClr val="C00000"/>
                </a:solidFill>
                <a:latin typeface="Arial" panose="020B0604020202020204"/>
                <a:ea typeface="微软雅黑" panose="020B0503020204020204" pitchFamily="34" charset="-122"/>
                <a:cs typeface="+mn-ea"/>
              </a:rPr>
              <a:t>》</a:t>
            </a:r>
            <a:endParaRPr lang="en-US" altLang="zh-CN" sz="2400" b="1" dirty="0">
              <a:solidFill>
                <a:srgbClr val="C00000"/>
              </a:solidFill>
              <a:latin typeface="Arial" panose="020B0604020202020204"/>
              <a:ea typeface="微软雅黑" panose="020B0503020204020204" pitchFamily="34" charset="-122"/>
              <a:cs typeface="+mn-ea"/>
              <a:sym typeface="+mn-lt"/>
            </a:endParaRPr>
          </a:p>
          <a:p>
            <a:pPr marL="285750" indent="-285750" algn="just" eaLnBrk="1">
              <a:lnSpc>
                <a:spcPct val="120000"/>
              </a:lnSpc>
              <a:buFont typeface="Wingdings" panose="05000000000000000000" pitchFamily="2" charset="2"/>
              <a:buChar char="p"/>
            </a:pPr>
            <a:r>
              <a:rPr lang="zh-CN" altLang="en-US" sz="1800" dirty="0" smtClean="0">
                <a:solidFill>
                  <a:srgbClr val="404040"/>
                </a:solidFill>
                <a:latin typeface="Arial" panose="020B0604020202020204"/>
                <a:ea typeface="微软雅黑" panose="020B0503020204020204" pitchFamily="34" charset="-122"/>
                <a:cs typeface="+mn-ea"/>
                <a:sym typeface="+mn-lt"/>
              </a:rPr>
              <a:t>领导干部</a:t>
            </a:r>
            <a:r>
              <a:rPr lang="zh-CN" altLang="en-US" sz="1800" dirty="0">
                <a:solidFill>
                  <a:srgbClr val="404040"/>
                </a:solidFill>
                <a:latin typeface="Arial" panose="020B0604020202020204"/>
                <a:ea typeface="微软雅黑" panose="020B0503020204020204" pitchFamily="34" charset="-122"/>
                <a:cs typeface="+mn-ea"/>
                <a:sym typeface="+mn-lt"/>
              </a:rPr>
              <a:t>要</a:t>
            </a:r>
            <a:r>
              <a:rPr lang="zh-CN" altLang="en-US" sz="1800" b="1" dirty="0">
                <a:solidFill>
                  <a:srgbClr val="111111"/>
                </a:solidFill>
                <a:latin typeface="Arial" panose="020B0604020202020204"/>
                <a:ea typeface="微软雅黑" panose="020B0503020204020204" pitchFamily="34" charset="-122"/>
                <a:cs typeface="+mn-ea"/>
                <a:sym typeface="+mn-lt"/>
              </a:rPr>
              <a:t>自觉服从组织分工安排</a:t>
            </a:r>
            <a:r>
              <a:rPr lang="zh-CN" altLang="en-US" sz="1800" dirty="0">
                <a:solidFill>
                  <a:srgbClr val="404040"/>
                </a:solidFill>
                <a:latin typeface="Arial" panose="020B0604020202020204"/>
                <a:ea typeface="微软雅黑" panose="020B0503020204020204" pitchFamily="34" charset="-122"/>
                <a:cs typeface="+mn-ea"/>
                <a:sym typeface="+mn-lt"/>
              </a:rPr>
              <a:t>，任何人都不能向组织讨价还价、不服从组织安排。领导干部不准把分管工作、分管领域和地方当作“</a:t>
            </a:r>
            <a:r>
              <a:rPr lang="zh-CN" altLang="en-US" sz="1800" b="1" dirty="0">
                <a:solidFill>
                  <a:srgbClr val="111111"/>
                </a:solidFill>
                <a:latin typeface="Arial" panose="020B0604020202020204"/>
                <a:ea typeface="微软雅黑" panose="020B0503020204020204" pitchFamily="34" charset="-122"/>
                <a:cs typeface="+mn-ea"/>
                <a:sym typeface="+mn-lt"/>
              </a:rPr>
              <a:t>私人领地</a:t>
            </a:r>
            <a:r>
              <a:rPr lang="zh-CN" altLang="en-US" sz="1800" dirty="0">
                <a:solidFill>
                  <a:srgbClr val="404040"/>
                </a:solidFill>
                <a:latin typeface="Arial" panose="020B0604020202020204"/>
                <a:ea typeface="微软雅黑" panose="020B0503020204020204" pitchFamily="34" charset="-122"/>
                <a:cs typeface="+mn-ea"/>
                <a:sym typeface="+mn-lt"/>
              </a:rPr>
              <a:t>”，不准搞独断专行</a:t>
            </a:r>
            <a:r>
              <a:rPr lang="zh-CN" altLang="en-US" sz="1800" dirty="0" smtClean="0">
                <a:solidFill>
                  <a:srgbClr val="404040"/>
                </a:solidFill>
                <a:latin typeface="Arial" panose="020B0604020202020204"/>
                <a:ea typeface="微软雅黑" panose="020B0503020204020204" pitchFamily="34" charset="-122"/>
                <a:cs typeface="+mn-ea"/>
                <a:sym typeface="+mn-lt"/>
              </a:rPr>
              <a:t>。</a:t>
            </a:r>
            <a:endParaRPr lang="en-US" altLang="zh-CN" sz="1800" dirty="0" smtClean="0">
              <a:solidFill>
                <a:srgbClr val="404040"/>
              </a:solidFill>
              <a:latin typeface="Arial" panose="020B0604020202020204"/>
              <a:ea typeface="微软雅黑" panose="020B0503020204020204" pitchFamily="34" charset="-122"/>
              <a:cs typeface="+mn-ea"/>
              <a:sym typeface="+mn-lt"/>
            </a:endParaRPr>
          </a:p>
          <a:p>
            <a:pPr marL="285750" indent="-285750" algn="just" eaLnBrk="1">
              <a:lnSpc>
                <a:spcPct val="120000"/>
              </a:lnSpc>
              <a:buFont typeface="Wingdings" panose="05000000000000000000" pitchFamily="2" charset="2"/>
              <a:buChar char="p"/>
            </a:pPr>
            <a:r>
              <a:rPr lang="zh-CN" altLang="en-US" sz="1800" dirty="0">
                <a:solidFill>
                  <a:srgbClr val="404040"/>
                </a:solidFill>
                <a:latin typeface="Arial" panose="020B0604020202020204"/>
                <a:ea typeface="微软雅黑" panose="020B0503020204020204" pitchFamily="34" charset="-122"/>
                <a:cs typeface="+mn-ea"/>
                <a:sym typeface="+mn-lt"/>
              </a:rPr>
              <a:t>领导干部不得干预</a:t>
            </a:r>
            <a:r>
              <a:rPr lang="zh-CN" altLang="en-US" sz="1800" b="1" dirty="0">
                <a:solidFill>
                  <a:srgbClr val="111111"/>
                </a:solidFill>
                <a:latin typeface="Arial" panose="020B0604020202020204"/>
                <a:ea typeface="微软雅黑" panose="020B0503020204020204" pitchFamily="34" charset="-122"/>
                <a:cs typeface="+mn-ea"/>
                <a:sym typeface="+mn-lt"/>
              </a:rPr>
              <a:t>曾经工作生活过的地方、曾经工作过的单位和不属于自己分管领域</a:t>
            </a:r>
            <a:r>
              <a:rPr lang="zh-CN" altLang="en-US" sz="1800" dirty="0">
                <a:solidFill>
                  <a:srgbClr val="404040"/>
                </a:solidFill>
                <a:latin typeface="Arial" panose="020B0604020202020204"/>
                <a:ea typeface="微软雅黑" panose="020B0503020204020204" pitchFamily="34" charset="-122"/>
                <a:cs typeface="+mn-ea"/>
                <a:sym typeface="+mn-lt"/>
              </a:rPr>
              <a:t>的干部选拔任用工作，有关地方和单位党组织要抵制这种违反党的组织原则的行为</a:t>
            </a:r>
            <a:r>
              <a:rPr lang="zh-CN" altLang="en-US" sz="1800" dirty="0" smtClean="0">
                <a:solidFill>
                  <a:srgbClr val="404040"/>
                </a:solidFill>
                <a:latin typeface="Arial" panose="020B0604020202020204"/>
                <a:ea typeface="微软雅黑" panose="020B0503020204020204" pitchFamily="34" charset="-122"/>
                <a:cs typeface="+mn-ea"/>
                <a:sym typeface="+mn-lt"/>
              </a:rPr>
              <a:t>。</a:t>
            </a:r>
            <a:endParaRPr lang="zh-CN" altLang="en-US" sz="1800" dirty="0">
              <a:solidFill>
                <a:srgbClr val="404040"/>
              </a:solidFill>
              <a:latin typeface="Arial" panose="020B0604020202020204"/>
              <a:ea typeface="微软雅黑" panose="020B0503020204020204" pitchFamily="34" charset="-122"/>
              <a:cs typeface="+mn-ea"/>
              <a:sym typeface="+mn-lt"/>
            </a:endParaRPr>
          </a:p>
        </p:txBody>
      </p:sp>
      <p:sp>
        <p:nvSpPr>
          <p:cNvPr id="10" name="KSO_Shape"/>
          <p:cNvSpPr/>
          <p:nvPr/>
        </p:nvSpPr>
        <p:spPr>
          <a:xfrm>
            <a:off x="4328839" y="3253467"/>
            <a:ext cx="4269153" cy="291040"/>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TextBox 3"/>
          <p:cNvSpPr txBox="1"/>
          <p:nvPr/>
        </p:nvSpPr>
        <p:spPr>
          <a:xfrm>
            <a:off x="2359496" y="764704"/>
            <a:ext cx="6912768"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保持</a:t>
            </a:r>
            <a:r>
              <a:rPr lang="zh-CN" altLang="en-US" dirty="0">
                <a:sym typeface="+mn-lt"/>
              </a:rPr>
              <a:t>党的人民性，防止利益的自我</a:t>
            </a:r>
            <a:r>
              <a:rPr lang="zh-CN" altLang="en-US" dirty="0" smtClean="0">
                <a:sym typeface="+mn-lt"/>
              </a:rPr>
              <a:t>化</a:t>
            </a:r>
            <a:endParaRPr lang="zh-CN" altLang="en-US" dirty="0">
              <a:sym typeface="+mn-lt"/>
            </a:endParaRPr>
          </a:p>
        </p:txBody>
      </p:sp>
      <p:grpSp>
        <p:nvGrpSpPr>
          <p:cNvPr id="12" name="组合 11"/>
          <p:cNvGrpSpPr/>
          <p:nvPr/>
        </p:nvGrpSpPr>
        <p:grpSpPr>
          <a:xfrm>
            <a:off x="675321" y="817302"/>
            <a:ext cx="1491552" cy="479578"/>
            <a:chOff x="430365" y="153582"/>
            <a:chExt cx="1491552" cy="479578"/>
          </a:xfrm>
        </p:grpSpPr>
        <p:sp>
          <p:nvSpPr>
            <p:cNvPr id="13"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4"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3</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300" fill="hold"/>
                                        <p:tgtEl>
                                          <p:spTgt spid="4"/>
                                        </p:tgtEl>
                                        <p:attrNameLst>
                                          <p:attrName>ppt_w</p:attrName>
                                        </p:attrNameLst>
                                      </p:cBhvr>
                                      <p:tavLst>
                                        <p:tav tm="0">
                                          <p:val>
                                            <p:fltVal val="0"/>
                                          </p:val>
                                        </p:tav>
                                        <p:tav tm="100000">
                                          <p:val>
                                            <p:strVal val="#ppt_w"/>
                                          </p:val>
                                        </p:tav>
                                      </p:tavLst>
                                    </p:anim>
                                    <p:anim calcmode="lin" valueType="num">
                                      <p:cBhvr>
                                        <p:cTn id="14" dur="300" fill="hold"/>
                                        <p:tgtEl>
                                          <p:spTgt spid="4"/>
                                        </p:tgtEl>
                                        <p:attrNameLst>
                                          <p:attrName>ppt_h</p:attrName>
                                        </p:attrNameLst>
                                      </p:cBhvr>
                                      <p:tavLst>
                                        <p:tav tm="0">
                                          <p:val>
                                            <p:fltVal val="0"/>
                                          </p:val>
                                        </p:tav>
                                        <p:tav tm="100000">
                                          <p:val>
                                            <p:strVal val="#ppt_h"/>
                                          </p:val>
                                        </p:tav>
                                      </p:tavLst>
                                    </p:anim>
                                    <p:anim calcmode="lin" valueType="num">
                                      <p:cBhvr>
                                        <p:cTn id="15" dur="300" fill="hold"/>
                                        <p:tgtEl>
                                          <p:spTgt spid="4"/>
                                        </p:tgtEl>
                                        <p:attrNameLst>
                                          <p:attrName>style.rotation</p:attrName>
                                        </p:attrNameLst>
                                      </p:cBhvr>
                                      <p:tavLst>
                                        <p:tav tm="0">
                                          <p:val>
                                            <p:fltVal val="90"/>
                                          </p:val>
                                        </p:tav>
                                        <p:tav tm="100000">
                                          <p:val>
                                            <p:fltVal val="0"/>
                                          </p:val>
                                        </p:tav>
                                      </p:tavLst>
                                    </p:anim>
                                    <p:animEffect transition="in" filter="fade">
                                      <p:cBhvr>
                                        <p:cTn id="16" dur="300"/>
                                        <p:tgtEl>
                                          <p:spTgt spid="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by="(-#ppt_w*2)" calcmode="lin" valueType="num">
                                      <p:cBhvr rctx="PPT">
                                        <p:cTn id="24" dur="200" autoRev="1" fill="hold">
                                          <p:stCondLst>
                                            <p:cond delay="0"/>
                                          </p:stCondLst>
                                        </p:cTn>
                                        <p:tgtEl>
                                          <p:spTgt spid="5"/>
                                        </p:tgtEl>
                                        <p:attrNameLst>
                                          <p:attrName>ppt_w</p:attrName>
                                        </p:attrNameLst>
                                      </p:cBhvr>
                                    </p:anim>
                                    <p:anim by="(#ppt_w*0.50)" calcmode="lin" valueType="num">
                                      <p:cBhvr>
                                        <p:cTn id="25" dur="200" decel="50000" autoRev="1" fill="hold">
                                          <p:stCondLst>
                                            <p:cond delay="0"/>
                                          </p:stCondLst>
                                        </p:cTn>
                                        <p:tgtEl>
                                          <p:spTgt spid="5"/>
                                        </p:tgtEl>
                                        <p:attrNameLst>
                                          <p:attrName>ppt_x</p:attrName>
                                        </p:attrNameLst>
                                      </p:cBhvr>
                                    </p:anim>
                                    <p:anim from="(-#ppt_h/2)" to="(#ppt_y)" calcmode="lin" valueType="num">
                                      <p:cBhvr>
                                        <p:cTn id="26" dur="400" fill="hold">
                                          <p:stCondLst>
                                            <p:cond delay="0"/>
                                          </p:stCondLst>
                                        </p:cTn>
                                        <p:tgtEl>
                                          <p:spTgt spid="5"/>
                                        </p:tgtEl>
                                        <p:attrNameLst>
                                          <p:attrName>ppt_y</p:attrName>
                                        </p:attrNameLst>
                                      </p:cBhvr>
                                    </p:anim>
                                    <p:animRot by="21600000">
                                      <p:cBhvr>
                                        <p:cTn id="27" dur="400" fill="hold">
                                          <p:stCondLst>
                                            <p:cond delay="0"/>
                                          </p:stCondLst>
                                        </p:cTn>
                                        <p:tgtEl>
                                          <p:spTgt spid="5"/>
                                        </p:tgtEl>
                                        <p:attrNameLst>
                                          <p:attrName>r</p:attrName>
                                        </p:attrNameLst>
                                      </p:cBhvr>
                                    </p:animRot>
                                  </p:childTnLst>
                                </p:cTn>
                              </p:par>
                            </p:childTnLst>
                          </p:cTn>
                        </p:par>
                        <p:par>
                          <p:cTn id="28" fill="hold">
                            <p:stCondLst>
                              <p:cond delay="218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680"/>
                            </p:stCondLst>
                            <p:childTnLst>
                              <p:par>
                                <p:cTn id="35" presetID="31"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300" fill="hold"/>
                                        <p:tgtEl>
                                          <p:spTgt spid="8"/>
                                        </p:tgtEl>
                                        <p:attrNameLst>
                                          <p:attrName>ppt_w</p:attrName>
                                        </p:attrNameLst>
                                      </p:cBhvr>
                                      <p:tavLst>
                                        <p:tav tm="0">
                                          <p:val>
                                            <p:fltVal val="0"/>
                                          </p:val>
                                        </p:tav>
                                        <p:tav tm="100000">
                                          <p:val>
                                            <p:strVal val="#ppt_w"/>
                                          </p:val>
                                        </p:tav>
                                      </p:tavLst>
                                    </p:anim>
                                    <p:anim calcmode="lin" valueType="num">
                                      <p:cBhvr>
                                        <p:cTn id="38" dur="300" fill="hold"/>
                                        <p:tgtEl>
                                          <p:spTgt spid="8"/>
                                        </p:tgtEl>
                                        <p:attrNameLst>
                                          <p:attrName>ppt_h</p:attrName>
                                        </p:attrNameLst>
                                      </p:cBhvr>
                                      <p:tavLst>
                                        <p:tav tm="0">
                                          <p:val>
                                            <p:fltVal val="0"/>
                                          </p:val>
                                        </p:tav>
                                        <p:tav tm="100000">
                                          <p:val>
                                            <p:strVal val="#ppt_h"/>
                                          </p:val>
                                        </p:tav>
                                      </p:tavLst>
                                    </p:anim>
                                    <p:anim calcmode="lin" valueType="num">
                                      <p:cBhvr>
                                        <p:cTn id="39" dur="300" fill="hold"/>
                                        <p:tgtEl>
                                          <p:spTgt spid="8"/>
                                        </p:tgtEl>
                                        <p:attrNameLst>
                                          <p:attrName>style.rotation</p:attrName>
                                        </p:attrNameLst>
                                      </p:cBhvr>
                                      <p:tavLst>
                                        <p:tav tm="0">
                                          <p:val>
                                            <p:fltVal val="90"/>
                                          </p:val>
                                        </p:tav>
                                        <p:tav tm="100000">
                                          <p:val>
                                            <p:fltVal val="0"/>
                                          </p:val>
                                        </p:tav>
                                      </p:tavLst>
                                    </p:anim>
                                    <p:animEffect transition="in" filter="fade">
                                      <p:cBhvr>
                                        <p:cTn id="40" dur="300"/>
                                        <p:tgtEl>
                                          <p:spTgt spid="8"/>
                                        </p:tgtEl>
                                      </p:cBhvr>
                                    </p:animEffect>
                                  </p:childTnLst>
                                </p:cTn>
                              </p:par>
                            </p:childTnLst>
                          </p:cTn>
                        </p:par>
                        <p:par>
                          <p:cTn id="41" fill="hold">
                            <p:stCondLst>
                              <p:cond delay="3180"/>
                            </p:stCondLst>
                            <p:childTnLst>
                              <p:par>
                                <p:cTn id="42" presetID="22" presetClass="entr" presetSubtype="1"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par>
                          <p:cTn id="45" fill="hold">
                            <p:stCondLst>
                              <p:cond delay="3680"/>
                            </p:stCondLst>
                            <p:childTnLst>
                              <p:par>
                                <p:cTn id="46" presetID="16" presetClass="entr" presetSubtype="21"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animBg="1"/>
      <p:bldP spid="7" grpId="0"/>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2743809" y="1969302"/>
            <a:ext cx="8506996" cy="1983017"/>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3" name="矩形 2"/>
          <p:cNvSpPr/>
          <p:nvPr/>
        </p:nvSpPr>
        <p:spPr>
          <a:xfrm>
            <a:off x="2757057" y="2303980"/>
            <a:ext cx="8421381" cy="1569660"/>
          </a:xfrm>
          <a:prstGeom prst="rect">
            <a:avLst/>
          </a:prstGeom>
        </p:spPr>
        <p:txBody>
          <a:bodyPr wrap="square">
            <a:spAutoFit/>
          </a:bodyPr>
          <a:lstStyle/>
          <a:p>
            <a:pPr algn="just" eaLnBrk="1"/>
            <a:r>
              <a:rPr lang="zh-CN" altLang="en-US" sz="2400" dirty="0">
                <a:solidFill>
                  <a:srgbClr val="404040"/>
                </a:solidFill>
                <a:latin typeface="Arial" panose="020B0604020202020204"/>
                <a:ea typeface="微软雅黑" panose="020B0503020204020204" pitchFamily="34" charset="-122"/>
                <a:cs typeface="+mn-ea"/>
                <a:sym typeface="+mn-lt"/>
              </a:rPr>
              <a:t>全体党员、干部特别是高级干部必须拒腐蚀、永不沾，坚决同消极腐败现象作斗争，坚决抵制潜规则，自觉净化社交圈、生活圈、朋友圈，决不能把商品交换那一套搬到党内政治生活和工作中来。</a:t>
            </a:r>
          </a:p>
        </p:txBody>
      </p:sp>
      <p:sp>
        <p:nvSpPr>
          <p:cNvPr id="4" name="椭圆 3"/>
          <p:cNvSpPr/>
          <p:nvPr/>
        </p:nvSpPr>
        <p:spPr bwMode="auto">
          <a:xfrm>
            <a:off x="826171" y="2267270"/>
            <a:ext cx="1685050" cy="168505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5" name="矩形 4"/>
          <p:cNvSpPr/>
          <p:nvPr/>
        </p:nvSpPr>
        <p:spPr>
          <a:xfrm>
            <a:off x="927251" y="3027035"/>
            <a:ext cx="1482889" cy="461665"/>
          </a:xfrm>
          <a:prstGeom prst="rect">
            <a:avLst/>
          </a:prstGeom>
        </p:spPr>
        <p:txBody>
          <a:bodyPr wrap="square">
            <a:spAutoFit/>
          </a:bodyPr>
          <a:lstStyle/>
          <a:p>
            <a:pPr algn="ctr"/>
            <a:r>
              <a:rPr lang="zh-CN" altLang="en-US" sz="2400" b="1" dirty="0">
                <a:solidFill>
                  <a:srgbClr val="FFFFFF"/>
                </a:solidFill>
                <a:latin typeface="Arial" panose="020B0604020202020204"/>
                <a:ea typeface="微软雅黑" panose="020B0503020204020204" pitchFamily="34" charset="-122"/>
                <a:cs typeface="+mn-ea"/>
                <a:sym typeface="+mn-lt"/>
              </a:rPr>
              <a:t>潜规则</a:t>
            </a:r>
          </a:p>
        </p:txBody>
      </p:sp>
      <p:sp>
        <p:nvSpPr>
          <p:cNvPr id="6" name="Oval 10"/>
          <p:cNvSpPr>
            <a:spLocks noChangeArrowheads="1"/>
          </p:cNvSpPr>
          <p:nvPr/>
        </p:nvSpPr>
        <p:spPr bwMode="auto">
          <a:xfrm>
            <a:off x="756285" y="2406158"/>
            <a:ext cx="425596" cy="425596"/>
          </a:xfrm>
          <a:prstGeom prst="ellipse">
            <a:avLst/>
          </a:prstGeom>
          <a:solidFill>
            <a:schemeClr val="bg1"/>
          </a:solidFill>
          <a:ln w="38100">
            <a:solidFill>
              <a:schemeClr val="bg2"/>
            </a:solidFill>
          </a:ln>
          <a:effectLst>
            <a:outerShdw blurRad="50800" dist="38100" dir="2700000" algn="tl" rotWithShape="0">
              <a:prstClr val="black">
                <a:alpha val="40000"/>
              </a:prstClr>
            </a:outerShdw>
          </a:effectLst>
        </p:spPr>
        <p:txBody>
          <a:bodyPr/>
          <a:lstStyle/>
          <a:p>
            <a:pPr algn="ctr" eaLnBrk="1" hangingPunct="1">
              <a:buFont typeface="Arial" panose="020B0604020202020204" pitchFamily="34" charset="0"/>
              <a:buNone/>
              <a:defRPr/>
            </a:pPr>
            <a:r>
              <a:rPr lang="en-US" altLang="zh-CN" sz="2000" b="1" dirty="0" smtClean="0">
                <a:solidFill>
                  <a:srgbClr val="FFFFFF"/>
                </a:solidFill>
                <a:latin typeface="Arial" panose="020B0604020202020204"/>
                <a:ea typeface="微软雅黑" panose="020B0503020204020204" pitchFamily="34" charset="-122"/>
                <a:cs typeface="+mn-ea"/>
                <a:sym typeface="+mn-lt"/>
              </a:rPr>
              <a:t>1</a:t>
            </a:r>
            <a:endParaRPr lang="zh-CN" altLang="en-US" sz="2000" b="1" dirty="0">
              <a:solidFill>
                <a:srgbClr val="FFFFFF"/>
              </a:solidFill>
              <a:latin typeface="Arial" panose="020B0604020202020204"/>
              <a:ea typeface="微软雅黑" panose="020B0503020204020204" pitchFamily="34" charset="-122"/>
              <a:cs typeface="+mn-ea"/>
              <a:sym typeface="+mn-lt"/>
            </a:endParaRPr>
          </a:p>
        </p:txBody>
      </p:sp>
      <p:sp>
        <p:nvSpPr>
          <p:cNvPr id="7" name="文本框 10"/>
          <p:cNvSpPr txBox="1"/>
          <p:nvPr/>
        </p:nvSpPr>
        <p:spPr>
          <a:xfrm>
            <a:off x="1370961" y="2688700"/>
            <a:ext cx="697627" cy="400110"/>
          </a:xfrm>
          <a:prstGeom prst="rect">
            <a:avLst/>
          </a:prstGeom>
          <a:noFill/>
        </p:spPr>
        <p:txBody>
          <a:bodyPr wrap="none" rtlCol="0">
            <a:spAutoFit/>
          </a:bodyPr>
          <a:lstStyle/>
          <a:p>
            <a:pPr algn="ctr"/>
            <a:r>
              <a:rPr lang="zh-CN" altLang="en-US" sz="2000" b="1" dirty="0">
                <a:solidFill>
                  <a:srgbClr val="FFFFFF"/>
                </a:solidFill>
                <a:latin typeface="Arial" panose="020B0604020202020204"/>
                <a:ea typeface="微软雅黑" panose="020B0503020204020204" pitchFamily="34" charset="-122"/>
                <a:cs typeface="+mn-ea"/>
                <a:sym typeface="+mn-lt"/>
              </a:rPr>
              <a:t>抵制</a:t>
            </a:r>
          </a:p>
        </p:txBody>
      </p:sp>
      <p:sp>
        <p:nvSpPr>
          <p:cNvPr id="8" name="矩形 7"/>
          <p:cNvSpPr/>
          <p:nvPr/>
        </p:nvSpPr>
        <p:spPr>
          <a:xfrm>
            <a:off x="2660312" y="1738471"/>
            <a:ext cx="6099983" cy="461665"/>
          </a:xfrm>
          <a:prstGeom prst="rect">
            <a:avLst/>
          </a:prstGeom>
          <a:solidFill>
            <a:schemeClr val="tx1"/>
          </a:solidFill>
        </p:spPr>
        <p:txBody>
          <a:bodyPr wrap="square">
            <a:spAutoFit/>
          </a:bodyPr>
          <a:lstStyle/>
          <a:p>
            <a:r>
              <a:rPr lang="en-US" altLang="zh-CN" sz="2400" b="1" dirty="0" smtClean="0">
                <a:solidFill>
                  <a:srgbClr val="FFFFFF"/>
                </a:solidFill>
                <a:latin typeface="Arial" panose="020B0604020202020204"/>
                <a:ea typeface="微软雅黑" panose="020B0503020204020204" pitchFamily="34" charset="-122"/>
                <a:cs typeface="+mn-ea"/>
                <a:sym typeface="+mn-lt"/>
              </a:rPr>
              <a:t>《</a:t>
            </a:r>
            <a:r>
              <a:rPr lang="zh-CN" altLang="en-US" sz="2400" b="1" dirty="0" smtClean="0">
                <a:solidFill>
                  <a:srgbClr val="FFFFFF"/>
                </a:solidFill>
                <a:latin typeface="Arial" panose="020B0604020202020204"/>
                <a:ea typeface="微软雅黑" panose="020B0503020204020204" pitchFamily="34" charset="-122"/>
                <a:cs typeface="+mn-ea"/>
                <a:sym typeface="+mn-lt"/>
              </a:rPr>
              <a:t>关于新形势下党内政治生活的若干准则</a:t>
            </a:r>
            <a:r>
              <a:rPr lang="en-US" altLang="zh-CN" sz="2400" b="1" dirty="0" smtClean="0">
                <a:solidFill>
                  <a:srgbClr val="FFFFFF"/>
                </a:solidFill>
                <a:latin typeface="Arial" panose="020B0604020202020204"/>
                <a:ea typeface="微软雅黑" panose="020B0503020204020204" pitchFamily="34" charset="-122"/>
                <a:cs typeface="+mn-ea"/>
                <a:sym typeface="+mn-lt"/>
              </a:rPr>
              <a:t>》</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sp>
        <p:nvSpPr>
          <p:cNvPr id="9" name="矩形 8"/>
          <p:cNvSpPr/>
          <p:nvPr/>
        </p:nvSpPr>
        <p:spPr>
          <a:xfrm>
            <a:off x="2743809" y="4189946"/>
            <a:ext cx="8606235" cy="461665"/>
          </a:xfrm>
          <a:prstGeom prst="rect">
            <a:avLst/>
          </a:prstGeom>
        </p:spPr>
        <p:txBody>
          <a:bodyPr wrap="square">
            <a:spAutoFit/>
          </a:bodyPr>
          <a:lstStyle/>
          <a:p>
            <a:pPr algn="just" eaLnBrk="1"/>
            <a:r>
              <a:rPr lang="zh-CN" altLang="en-US" sz="2400" b="1" dirty="0">
                <a:solidFill>
                  <a:srgbClr val="C00000"/>
                </a:solidFill>
                <a:latin typeface="Arial" panose="020B0604020202020204"/>
                <a:ea typeface="微软雅黑" panose="020B0503020204020204" pitchFamily="34" charset="-122"/>
                <a:cs typeface="+mn-ea"/>
                <a:sym typeface="+mn-lt"/>
              </a:rPr>
              <a:t>解读</a:t>
            </a:r>
            <a:r>
              <a:rPr lang="zh-CN" altLang="en-US" sz="2400" b="1" dirty="0" smtClean="0">
                <a:solidFill>
                  <a:srgbClr val="C00000"/>
                </a:solidFill>
                <a:latin typeface="Arial" panose="020B0604020202020204"/>
                <a:ea typeface="微软雅黑" panose="020B0503020204020204" pitchFamily="34" charset="-122"/>
                <a:cs typeface="+mn-ea"/>
                <a:sym typeface="+mn-lt"/>
              </a:rPr>
              <a:t>：</a:t>
            </a:r>
            <a:r>
              <a:rPr lang="zh-CN" altLang="en-US" sz="2400" dirty="0">
                <a:solidFill>
                  <a:srgbClr val="404040"/>
                </a:solidFill>
                <a:latin typeface="Arial" panose="020B0604020202020204"/>
                <a:ea typeface="微软雅黑" panose="020B0503020204020204" pitchFamily="34" charset="-122"/>
                <a:cs typeface="+mn-ea"/>
                <a:sym typeface="+mn-lt"/>
              </a:rPr>
              <a:t>要防止个别领导干部行为完全所谓的市场经济</a:t>
            </a:r>
            <a:r>
              <a:rPr lang="zh-CN" altLang="en-US" sz="2400" dirty="0" smtClean="0">
                <a:solidFill>
                  <a:srgbClr val="404040"/>
                </a:solidFill>
                <a:latin typeface="Arial" panose="020B0604020202020204"/>
                <a:ea typeface="微软雅黑" panose="020B0503020204020204" pitchFamily="34" charset="-122"/>
                <a:cs typeface="+mn-ea"/>
                <a:sym typeface="+mn-lt"/>
              </a:rPr>
              <a:t>化。</a:t>
            </a:r>
            <a:endParaRPr lang="zh-CN" altLang="en-US" sz="2400" dirty="0">
              <a:solidFill>
                <a:srgbClr val="404040"/>
              </a:solidFill>
              <a:latin typeface="Arial" panose="020B0604020202020204"/>
              <a:ea typeface="微软雅黑" panose="020B0503020204020204" pitchFamily="34" charset="-122"/>
              <a:cs typeface="+mn-ea"/>
              <a:sym typeface="+mn-lt"/>
            </a:endParaRPr>
          </a:p>
        </p:txBody>
      </p:sp>
      <p:sp>
        <p:nvSpPr>
          <p:cNvPr id="10" name="椭圆 9"/>
          <p:cNvSpPr/>
          <p:nvPr/>
        </p:nvSpPr>
        <p:spPr bwMode="auto">
          <a:xfrm>
            <a:off x="825496" y="4573026"/>
            <a:ext cx="1685050" cy="168505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11" name="矩形 10"/>
          <p:cNvSpPr/>
          <p:nvPr/>
        </p:nvSpPr>
        <p:spPr>
          <a:xfrm>
            <a:off x="906198" y="5063039"/>
            <a:ext cx="1625801" cy="769441"/>
          </a:xfrm>
          <a:prstGeom prst="rect">
            <a:avLst/>
          </a:prstGeom>
        </p:spPr>
        <p:txBody>
          <a:bodyPr wrap="square">
            <a:spAutoFit/>
          </a:bodyPr>
          <a:lstStyle/>
          <a:p>
            <a:pPr algn="ctr"/>
            <a:r>
              <a:rPr lang="zh-CN" altLang="en-US" sz="2200" b="1" dirty="0" smtClean="0">
                <a:solidFill>
                  <a:srgbClr val="FFFFFF"/>
                </a:solidFill>
                <a:latin typeface="Arial" panose="020B0604020202020204"/>
                <a:ea typeface="微软雅黑" panose="020B0503020204020204" pitchFamily="34" charset="-122"/>
                <a:cs typeface="+mn-ea"/>
                <a:sym typeface="+mn-lt"/>
              </a:rPr>
              <a:t>领导干部与民营企业</a:t>
            </a:r>
            <a:endParaRPr lang="zh-CN" altLang="en-US" sz="2200" b="1" dirty="0">
              <a:solidFill>
                <a:srgbClr val="FFFFFF"/>
              </a:solidFill>
              <a:latin typeface="Arial" panose="020B0604020202020204"/>
              <a:ea typeface="微软雅黑" panose="020B0503020204020204" pitchFamily="34" charset="-122"/>
              <a:cs typeface="+mn-ea"/>
              <a:sym typeface="+mn-lt"/>
            </a:endParaRPr>
          </a:p>
        </p:txBody>
      </p:sp>
      <p:sp>
        <p:nvSpPr>
          <p:cNvPr id="12" name="Oval 10"/>
          <p:cNvSpPr>
            <a:spLocks noChangeArrowheads="1"/>
          </p:cNvSpPr>
          <p:nvPr/>
        </p:nvSpPr>
        <p:spPr bwMode="auto">
          <a:xfrm>
            <a:off x="755610" y="4711914"/>
            <a:ext cx="425596" cy="425596"/>
          </a:xfrm>
          <a:prstGeom prst="ellipse">
            <a:avLst/>
          </a:prstGeom>
          <a:solidFill>
            <a:schemeClr val="bg1"/>
          </a:solidFill>
          <a:ln w="38100">
            <a:solidFill>
              <a:schemeClr val="bg2"/>
            </a:solidFill>
          </a:ln>
          <a:effectLst>
            <a:outerShdw blurRad="50800" dist="38100" dir="2700000" algn="tl" rotWithShape="0">
              <a:prstClr val="black">
                <a:alpha val="40000"/>
              </a:prstClr>
            </a:outerShdw>
          </a:effectLst>
        </p:spPr>
        <p:txBody>
          <a:bodyPr/>
          <a:lstStyle/>
          <a:p>
            <a:pPr algn="ctr" eaLnBrk="1" hangingPunct="1">
              <a:buFont typeface="Arial" panose="020B0604020202020204" pitchFamily="34" charset="0"/>
              <a:buNone/>
              <a:defRPr/>
            </a:pPr>
            <a:r>
              <a:rPr lang="en-US" altLang="zh-CN" sz="2000" b="1" dirty="0">
                <a:solidFill>
                  <a:srgbClr val="FFFFFF"/>
                </a:solidFill>
                <a:latin typeface="Arial" panose="020B0604020202020204"/>
                <a:ea typeface="微软雅黑" panose="020B0503020204020204" pitchFamily="34" charset="-122"/>
                <a:cs typeface="+mn-ea"/>
                <a:sym typeface="+mn-lt"/>
              </a:rPr>
              <a:t>2</a:t>
            </a:r>
            <a:endParaRPr lang="zh-CN" altLang="en-US" sz="2000" b="1" dirty="0">
              <a:solidFill>
                <a:srgbClr val="FFFFFF"/>
              </a:solidFill>
              <a:latin typeface="Arial" panose="020B0604020202020204"/>
              <a:ea typeface="微软雅黑" panose="020B0503020204020204" pitchFamily="34" charset="-122"/>
              <a:cs typeface="+mn-ea"/>
              <a:sym typeface="+mn-lt"/>
            </a:endParaRPr>
          </a:p>
        </p:txBody>
      </p:sp>
      <p:sp>
        <p:nvSpPr>
          <p:cNvPr id="13" name="矩形 12"/>
          <p:cNvSpPr/>
          <p:nvPr/>
        </p:nvSpPr>
        <p:spPr>
          <a:xfrm>
            <a:off x="2757057" y="5009891"/>
            <a:ext cx="8606235" cy="1135054"/>
          </a:xfrm>
          <a:prstGeom prst="rect">
            <a:avLst/>
          </a:prstGeom>
        </p:spPr>
        <p:txBody>
          <a:bodyPr wrap="square">
            <a:spAutoFit/>
          </a:bodyPr>
          <a:lstStyle/>
          <a:p>
            <a:pPr algn="just" eaLnBrk="1">
              <a:lnSpc>
                <a:spcPct val="150000"/>
              </a:lnSpc>
            </a:pPr>
            <a:r>
              <a:rPr lang="zh-CN" altLang="en-US" sz="2400" b="1" dirty="0" smtClean="0">
                <a:solidFill>
                  <a:srgbClr val="C00000"/>
                </a:solidFill>
                <a:latin typeface="+mn-ea"/>
                <a:ea typeface="+mn-ea"/>
                <a:cs typeface="+mn-ea"/>
                <a:sym typeface="+mn-lt"/>
              </a:rPr>
              <a:t>一方面：</a:t>
            </a:r>
            <a:r>
              <a:rPr lang="zh-CN" altLang="en-US" sz="2400" b="1" dirty="0">
                <a:solidFill>
                  <a:srgbClr val="404040"/>
                </a:solidFill>
                <a:latin typeface="+mn-ea"/>
                <a:ea typeface="+mn-ea"/>
                <a:cs typeface="+mn-ea"/>
                <a:sym typeface="+mn-lt"/>
              </a:rPr>
              <a:t>要支持民营企业发展，要亲商、富商、安商；</a:t>
            </a:r>
            <a:endParaRPr lang="en-US" altLang="zh-CN" sz="2400" b="1" dirty="0" smtClean="0">
              <a:solidFill>
                <a:srgbClr val="404040"/>
              </a:solidFill>
              <a:latin typeface="+mn-ea"/>
              <a:ea typeface="+mn-ea"/>
              <a:cs typeface="+mn-ea"/>
              <a:sym typeface="+mn-lt"/>
            </a:endParaRPr>
          </a:p>
          <a:p>
            <a:pPr algn="just" eaLnBrk="1">
              <a:lnSpc>
                <a:spcPct val="150000"/>
              </a:lnSpc>
            </a:pPr>
            <a:r>
              <a:rPr lang="zh-CN" altLang="en-US" sz="2400" b="1" dirty="0" smtClean="0">
                <a:solidFill>
                  <a:srgbClr val="C00000"/>
                </a:solidFill>
                <a:latin typeface="+mn-ea"/>
                <a:ea typeface="+mn-ea"/>
                <a:cs typeface="+mn-ea"/>
                <a:sym typeface="+mn-lt"/>
              </a:rPr>
              <a:t>另一方面：</a:t>
            </a:r>
            <a:r>
              <a:rPr lang="zh-CN" altLang="zh-CN" sz="2400" b="1" dirty="0" smtClean="0">
                <a:solidFill>
                  <a:srgbClr val="404040"/>
                </a:solidFill>
                <a:latin typeface="+mn-ea"/>
                <a:ea typeface="+mn-ea"/>
                <a:cs typeface="+mn-ea"/>
              </a:rPr>
              <a:t>要有分寸，公私分明，君子之交淡如水</a:t>
            </a:r>
            <a:r>
              <a:rPr lang="zh-CN" altLang="en-US" sz="2400" b="1" dirty="0" smtClean="0">
                <a:solidFill>
                  <a:srgbClr val="404040"/>
                </a:solidFill>
                <a:latin typeface="+mn-ea"/>
                <a:ea typeface="+mn-ea"/>
                <a:cs typeface="+mn-ea"/>
              </a:rPr>
              <a:t>。</a:t>
            </a:r>
            <a:endParaRPr lang="zh-CN" altLang="en-US" sz="2400" b="1" dirty="0">
              <a:solidFill>
                <a:srgbClr val="404040"/>
              </a:solidFill>
              <a:latin typeface="+mn-ea"/>
              <a:ea typeface="+mn-ea"/>
              <a:cs typeface="+mn-ea"/>
              <a:sym typeface="+mn-lt"/>
            </a:endParaRPr>
          </a:p>
        </p:txBody>
      </p:sp>
      <p:sp>
        <p:nvSpPr>
          <p:cNvPr id="14" name="TextBox 3"/>
          <p:cNvSpPr txBox="1"/>
          <p:nvPr/>
        </p:nvSpPr>
        <p:spPr>
          <a:xfrm>
            <a:off x="2156257" y="745168"/>
            <a:ext cx="6912768"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ym typeface="+mn-lt"/>
              </a:rPr>
              <a:t>保持</a:t>
            </a:r>
            <a:r>
              <a:rPr lang="zh-CN" altLang="en-US" dirty="0">
                <a:sym typeface="+mn-lt"/>
              </a:rPr>
              <a:t>党的人民性，防止利益的自我</a:t>
            </a:r>
            <a:r>
              <a:rPr lang="zh-CN" altLang="en-US" dirty="0" smtClean="0">
                <a:sym typeface="+mn-lt"/>
              </a:rPr>
              <a:t>化</a:t>
            </a:r>
            <a:endParaRPr lang="zh-CN" altLang="en-US" dirty="0">
              <a:sym typeface="+mn-lt"/>
            </a:endParaRPr>
          </a:p>
        </p:txBody>
      </p:sp>
      <p:grpSp>
        <p:nvGrpSpPr>
          <p:cNvPr id="15" name="组合 14"/>
          <p:cNvGrpSpPr/>
          <p:nvPr/>
        </p:nvGrpSpPr>
        <p:grpSpPr>
          <a:xfrm>
            <a:off x="472082" y="797766"/>
            <a:ext cx="1491552" cy="479578"/>
            <a:chOff x="430365" y="153582"/>
            <a:chExt cx="1491552" cy="479578"/>
          </a:xfrm>
        </p:grpSpPr>
        <p:sp>
          <p:nvSpPr>
            <p:cNvPr id="16"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7"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3</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1500"/>
                            </p:stCondLst>
                            <p:childTnLst>
                              <p:par>
                                <p:cTn id="31" presetID="31"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400" fill="hold"/>
                                        <p:tgtEl>
                                          <p:spTgt spid="8"/>
                                        </p:tgtEl>
                                        <p:attrNameLst>
                                          <p:attrName>ppt_w</p:attrName>
                                        </p:attrNameLst>
                                      </p:cBhvr>
                                      <p:tavLst>
                                        <p:tav tm="0">
                                          <p:val>
                                            <p:fltVal val="0"/>
                                          </p:val>
                                        </p:tav>
                                        <p:tav tm="100000">
                                          <p:val>
                                            <p:strVal val="#ppt_w"/>
                                          </p:val>
                                        </p:tav>
                                      </p:tavLst>
                                    </p:anim>
                                    <p:anim calcmode="lin" valueType="num">
                                      <p:cBhvr>
                                        <p:cTn id="34" dur="400" fill="hold"/>
                                        <p:tgtEl>
                                          <p:spTgt spid="8"/>
                                        </p:tgtEl>
                                        <p:attrNameLst>
                                          <p:attrName>ppt_h</p:attrName>
                                        </p:attrNameLst>
                                      </p:cBhvr>
                                      <p:tavLst>
                                        <p:tav tm="0">
                                          <p:val>
                                            <p:fltVal val="0"/>
                                          </p:val>
                                        </p:tav>
                                        <p:tav tm="100000">
                                          <p:val>
                                            <p:strVal val="#ppt_h"/>
                                          </p:val>
                                        </p:tav>
                                      </p:tavLst>
                                    </p:anim>
                                    <p:anim calcmode="lin" valueType="num">
                                      <p:cBhvr>
                                        <p:cTn id="35" dur="400" fill="hold"/>
                                        <p:tgtEl>
                                          <p:spTgt spid="8"/>
                                        </p:tgtEl>
                                        <p:attrNameLst>
                                          <p:attrName>style.rotation</p:attrName>
                                        </p:attrNameLst>
                                      </p:cBhvr>
                                      <p:tavLst>
                                        <p:tav tm="0">
                                          <p:val>
                                            <p:fltVal val="90"/>
                                          </p:val>
                                        </p:tav>
                                        <p:tav tm="100000">
                                          <p:val>
                                            <p:fltVal val="0"/>
                                          </p:val>
                                        </p:tav>
                                      </p:tavLst>
                                    </p:anim>
                                    <p:animEffect transition="in" filter="fade">
                                      <p:cBhvr>
                                        <p:cTn id="36" dur="400"/>
                                        <p:tgtEl>
                                          <p:spTgt spid="8"/>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500"/>
                                        <p:tgtEl>
                                          <p:spTgt spid="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Effect transition="in" filter="fade">
                                      <p:cBhvr>
                                        <p:cTn id="55" dur="500"/>
                                        <p:tgtEl>
                                          <p:spTgt spid="1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par>
                          <p:cTn id="61" fill="hold">
                            <p:stCondLst>
                              <p:cond delay="3500"/>
                            </p:stCondLst>
                            <p:childTnLst>
                              <p:par>
                                <p:cTn id="62" presetID="42" presetClass="entr" presetSubtype="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anim calcmode="lin" valueType="num">
                                      <p:cBhvr>
                                        <p:cTn id="65" dur="500" fill="hold"/>
                                        <p:tgtEl>
                                          <p:spTgt spid="13"/>
                                        </p:tgtEl>
                                        <p:attrNameLst>
                                          <p:attrName>ppt_x</p:attrName>
                                        </p:attrNameLst>
                                      </p:cBhvr>
                                      <p:tavLst>
                                        <p:tav tm="0">
                                          <p:val>
                                            <p:strVal val="#ppt_x"/>
                                          </p:val>
                                        </p:tav>
                                        <p:tav tm="100000">
                                          <p:val>
                                            <p:strVal val="#ppt_x"/>
                                          </p:val>
                                        </p:tav>
                                      </p:tavLst>
                                    </p:anim>
                                    <p:anim calcmode="lin" valueType="num">
                                      <p:cBhvr>
                                        <p:cTn id="6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p:bldP spid="10" grpId="0" animBg="1"/>
      <p:bldP spid="11" grpId="0"/>
      <p:bldP spid="12"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0"/>
          <p:cNvSpPr>
            <a:spLocks noChangeArrowheads="1"/>
          </p:cNvSpPr>
          <p:nvPr/>
        </p:nvSpPr>
        <p:spPr bwMode="auto">
          <a:xfrm>
            <a:off x="1438548" y="2088857"/>
            <a:ext cx="527456" cy="557704"/>
          </a:xfrm>
          <a:prstGeom prst="ellipse">
            <a:avLst/>
          </a:prstGeom>
          <a:solidFill>
            <a:schemeClr val="bg1"/>
          </a:solidFill>
          <a:ln w="38100">
            <a:solidFill>
              <a:schemeClr val="bg2"/>
            </a:solidFill>
          </a:ln>
          <a:effectLst>
            <a:outerShdw blurRad="50800" dist="38100" dir="2700000" algn="tl" rotWithShape="0">
              <a:prstClr val="black">
                <a:alpha val="40000"/>
              </a:prstClr>
            </a:outerShdw>
          </a:effectLst>
        </p:spPr>
        <p:txBody>
          <a:bodyPr/>
          <a:lstStyle/>
          <a:p>
            <a:pPr algn="ctr" eaLnBrk="1" hangingPunct="1">
              <a:buFont typeface="Arial" panose="020B0604020202020204" pitchFamily="34" charset="0"/>
              <a:buNone/>
              <a:defRPr/>
            </a:pPr>
            <a:r>
              <a:rPr lang="en-US" altLang="zh-CN" b="1" dirty="0" smtClean="0">
                <a:solidFill>
                  <a:srgbClr val="FFFFFF"/>
                </a:solidFill>
                <a:latin typeface="Arial" panose="020B0604020202020204"/>
                <a:ea typeface="微软雅黑" panose="020B0503020204020204" pitchFamily="34" charset="-122"/>
                <a:cs typeface="+mn-ea"/>
                <a:sym typeface="+mn-lt"/>
              </a:rPr>
              <a:t>1</a:t>
            </a:r>
            <a:endParaRPr lang="zh-CN" altLang="en-US" b="1" dirty="0">
              <a:solidFill>
                <a:srgbClr val="FFFFFF"/>
              </a:solidFill>
              <a:latin typeface="Arial" panose="020B0604020202020204"/>
              <a:ea typeface="微软雅黑" panose="020B0503020204020204" pitchFamily="34" charset="-122"/>
              <a:cs typeface="+mn-ea"/>
              <a:sym typeface="+mn-lt"/>
            </a:endParaRPr>
          </a:p>
        </p:txBody>
      </p:sp>
      <p:sp>
        <p:nvSpPr>
          <p:cNvPr id="3" name="矩形 2"/>
          <p:cNvSpPr/>
          <p:nvPr/>
        </p:nvSpPr>
        <p:spPr>
          <a:xfrm>
            <a:off x="1983677" y="2084669"/>
            <a:ext cx="8606235" cy="461665"/>
          </a:xfrm>
          <a:prstGeom prst="rect">
            <a:avLst/>
          </a:prstGeom>
        </p:spPr>
        <p:txBody>
          <a:bodyPr wrap="square">
            <a:spAutoFit/>
          </a:bodyPr>
          <a:lstStyle/>
          <a:p>
            <a:pPr algn="just" eaLnBrk="1"/>
            <a:r>
              <a:rPr lang="zh-CN" altLang="en-US" sz="2400" b="1" dirty="0">
                <a:solidFill>
                  <a:srgbClr val="5A5A5A">
                    <a:lumMod val="50000"/>
                  </a:srgbClr>
                </a:solidFill>
                <a:latin typeface="Arial" panose="020B0604020202020204"/>
                <a:ea typeface="微软雅黑" panose="020B0503020204020204" pitchFamily="34" charset="-122"/>
                <a:cs typeface="+mn-ea"/>
                <a:sym typeface="+mn-lt"/>
              </a:rPr>
              <a:t>坚持基本路线，以伟大工程推动伟大</a:t>
            </a:r>
            <a:r>
              <a:rPr lang="zh-CN" altLang="en-US" sz="2400" b="1" dirty="0" smtClean="0">
                <a:solidFill>
                  <a:srgbClr val="5A5A5A">
                    <a:lumMod val="50000"/>
                  </a:srgbClr>
                </a:solidFill>
                <a:latin typeface="Arial" panose="020B0604020202020204"/>
                <a:ea typeface="微软雅黑" panose="020B0503020204020204" pitchFamily="34" charset="-122"/>
                <a:cs typeface="+mn-ea"/>
                <a:sym typeface="+mn-lt"/>
              </a:rPr>
              <a:t>事业。</a:t>
            </a:r>
            <a:endParaRPr lang="zh-CN" altLang="en-US" sz="2400" dirty="0">
              <a:solidFill>
                <a:srgbClr val="5A5A5A">
                  <a:lumMod val="50000"/>
                </a:srgbClr>
              </a:solidFill>
              <a:latin typeface="Arial" panose="020B0604020202020204"/>
              <a:ea typeface="微软雅黑" panose="020B0503020204020204" pitchFamily="34" charset="-122"/>
              <a:cs typeface="+mn-ea"/>
              <a:sym typeface="+mn-lt"/>
            </a:endParaRPr>
          </a:p>
        </p:txBody>
      </p:sp>
      <p:sp>
        <p:nvSpPr>
          <p:cNvPr id="4" name="Oval 10"/>
          <p:cNvSpPr>
            <a:spLocks noChangeArrowheads="1"/>
          </p:cNvSpPr>
          <p:nvPr/>
        </p:nvSpPr>
        <p:spPr bwMode="auto">
          <a:xfrm>
            <a:off x="1411593" y="2924945"/>
            <a:ext cx="502655" cy="548111"/>
          </a:xfrm>
          <a:prstGeom prst="ellipse">
            <a:avLst/>
          </a:prstGeom>
          <a:solidFill>
            <a:schemeClr val="bg1"/>
          </a:solidFill>
          <a:ln w="38100">
            <a:solidFill>
              <a:schemeClr val="bg2"/>
            </a:solidFill>
          </a:ln>
          <a:effectLst>
            <a:outerShdw blurRad="50800" dist="38100" dir="2700000" algn="tl" rotWithShape="0">
              <a:prstClr val="black">
                <a:alpha val="40000"/>
              </a:prstClr>
            </a:outerShdw>
          </a:effectLst>
        </p:spPr>
        <p:txBody>
          <a:bodyPr/>
          <a:lstStyle/>
          <a:p>
            <a:pPr algn="ctr" eaLnBrk="1" hangingPunct="1">
              <a:buFont typeface="Arial" panose="020B0604020202020204" pitchFamily="34" charset="0"/>
              <a:buNone/>
              <a:defRPr/>
            </a:pPr>
            <a:r>
              <a:rPr lang="en-US" altLang="zh-CN" b="1" dirty="0">
                <a:solidFill>
                  <a:srgbClr val="FFFFFF"/>
                </a:solidFill>
                <a:latin typeface="Arial" panose="020B0604020202020204"/>
                <a:ea typeface="微软雅黑" panose="020B0503020204020204" pitchFamily="34" charset="-122"/>
                <a:cs typeface="+mn-ea"/>
                <a:sym typeface="+mn-lt"/>
              </a:rPr>
              <a:t>2</a:t>
            </a:r>
            <a:endParaRPr lang="zh-CN" altLang="en-US" b="1" dirty="0">
              <a:solidFill>
                <a:srgbClr val="FFFFFF"/>
              </a:solidFill>
              <a:latin typeface="Arial" panose="020B0604020202020204"/>
              <a:ea typeface="微软雅黑" panose="020B0503020204020204" pitchFamily="34" charset="-122"/>
              <a:cs typeface="+mn-ea"/>
              <a:sym typeface="+mn-lt"/>
            </a:endParaRPr>
          </a:p>
        </p:txBody>
      </p:sp>
      <p:sp>
        <p:nvSpPr>
          <p:cNvPr id="5" name="矩形 4"/>
          <p:cNvSpPr/>
          <p:nvPr/>
        </p:nvSpPr>
        <p:spPr>
          <a:xfrm>
            <a:off x="2089484" y="2747591"/>
            <a:ext cx="5379642" cy="1688411"/>
          </a:xfrm>
          <a:prstGeom prst="rect">
            <a:avLst/>
          </a:prstGeom>
        </p:spPr>
        <p:txBody>
          <a:bodyPr wrap="square">
            <a:spAutoFit/>
          </a:bodyPr>
          <a:lstStyle/>
          <a:p>
            <a:pPr algn="just" eaLnBrk="1">
              <a:lnSpc>
                <a:spcPct val="150000"/>
              </a:lnSpc>
            </a:pPr>
            <a:r>
              <a:rPr lang="zh-CN" altLang="en-US" sz="2400" b="1" dirty="0">
                <a:solidFill>
                  <a:srgbClr val="5A5A5A">
                    <a:lumMod val="50000"/>
                  </a:srgbClr>
                </a:solidFill>
                <a:latin typeface="Arial" panose="020B0604020202020204"/>
                <a:ea typeface="微软雅黑" panose="020B0503020204020204" pitchFamily="34" charset="-122"/>
                <a:cs typeface="+mn-ea"/>
                <a:sym typeface="+mn-lt"/>
              </a:rPr>
              <a:t>党的外部功能就是坚持以基本路线为骨架的中国道路，实现中国特色社会主义伟大</a:t>
            </a:r>
            <a:r>
              <a:rPr lang="zh-CN" altLang="en-US" sz="2400" b="1" dirty="0" smtClean="0">
                <a:solidFill>
                  <a:srgbClr val="5A5A5A">
                    <a:lumMod val="50000"/>
                  </a:srgbClr>
                </a:solidFill>
                <a:latin typeface="Arial" panose="020B0604020202020204"/>
                <a:ea typeface="微软雅黑" panose="020B0503020204020204" pitchFamily="34" charset="-122"/>
                <a:cs typeface="+mn-ea"/>
                <a:sym typeface="+mn-lt"/>
              </a:rPr>
              <a:t>事业。</a:t>
            </a:r>
            <a:endParaRPr lang="zh-CN" altLang="en-US" sz="2400" b="1" dirty="0">
              <a:solidFill>
                <a:srgbClr val="5A5A5A">
                  <a:lumMod val="50000"/>
                </a:srgbClr>
              </a:solidFill>
              <a:latin typeface="Arial" panose="020B0604020202020204"/>
              <a:ea typeface="微软雅黑" panose="020B0503020204020204" pitchFamily="34" charset="-122"/>
              <a:cs typeface="+mn-ea"/>
              <a:sym typeface="+mn-lt"/>
            </a:endParaRPr>
          </a:p>
        </p:txBody>
      </p:sp>
      <p:sp>
        <p:nvSpPr>
          <p:cNvPr id="6" name="矩形 5"/>
          <p:cNvSpPr/>
          <p:nvPr/>
        </p:nvSpPr>
        <p:spPr bwMode="auto">
          <a:xfrm>
            <a:off x="2038118" y="4718183"/>
            <a:ext cx="1509060" cy="1155603"/>
          </a:xfrm>
          <a:prstGeom prst="rect">
            <a:avLst/>
          </a:prstGeom>
          <a:solidFill>
            <a:schemeClr val="bg2"/>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7" name="矩形 6"/>
          <p:cNvSpPr/>
          <p:nvPr/>
        </p:nvSpPr>
        <p:spPr>
          <a:xfrm>
            <a:off x="1981507" y="4965802"/>
            <a:ext cx="1622282" cy="707886"/>
          </a:xfrm>
          <a:prstGeom prst="rect">
            <a:avLst/>
          </a:prstGeom>
        </p:spPr>
        <p:txBody>
          <a:bodyPr wrap="square">
            <a:spAutoFit/>
          </a:bodyPr>
          <a:lstStyle/>
          <a:p>
            <a:pPr algn="ctr" eaLnBrk="1"/>
            <a:r>
              <a:rPr lang="zh-CN" altLang="en-US" sz="2000" b="1" dirty="0" smtClean="0">
                <a:solidFill>
                  <a:srgbClr val="404040"/>
                </a:solidFill>
                <a:latin typeface="Arial" panose="020B0604020202020204"/>
                <a:ea typeface="微软雅黑" panose="020B0503020204020204" pitchFamily="34" charset="-122"/>
                <a:cs typeface="+mn-ea"/>
                <a:sym typeface="+mn-lt"/>
              </a:rPr>
              <a:t>经济建设</a:t>
            </a:r>
            <a:endParaRPr lang="en-US" altLang="zh-CN" sz="2000" b="1" dirty="0" smtClean="0">
              <a:solidFill>
                <a:srgbClr val="404040"/>
              </a:solidFill>
              <a:latin typeface="Arial" panose="020B0604020202020204"/>
              <a:ea typeface="微软雅黑" panose="020B0503020204020204" pitchFamily="34" charset="-122"/>
              <a:cs typeface="+mn-ea"/>
              <a:sym typeface="+mn-lt"/>
            </a:endParaRPr>
          </a:p>
          <a:p>
            <a:pPr algn="ctr"/>
            <a:r>
              <a:rPr lang="zh-CN" altLang="en-US" sz="2000" b="1" dirty="0" smtClean="0">
                <a:solidFill>
                  <a:srgbClr val="404040"/>
                </a:solidFill>
                <a:latin typeface="Arial" panose="020B0604020202020204"/>
                <a:ea typeface="微软雅黑" panose="020B0503020204020204" pitchFamily="34" charset="-122"/>
                <a:cs typeface="+mn-ea"/>
                <a:sym typeface="+mn-lt"/>
              </a:rPr>
              <a:t>（中心）</a:t>
            </a:r>
            <a:endParaRPr lang="en-US" altLang="zh-CN" sz="2000" b="1" dirty="0" smtClean="0">
              <a:solidFill>
                <a:srgbClr val="404040"/>
              </a:solidFill>
              <a:latin typeface="Arial" panose="020B0604020202020204"/>
              <a:ea typeface="微软雅黑" panose="020B0503020204020204" pitchFamily="34" charset="-122"/>
              <a:cs typeface="+mn-ea"/>
              <a:sym typeface="+mn-lt"/>
            </a:endParaRPr>
          </a:p>
        </p:txBody>
      </p:sp>
      <p:sp>
        <p:nvSpPr>
          <p:cNvPr id="8" name="椭圆 7"/>
          <p:cNvSpPr>
            <a:spLocks noChangeAspect="1"/>
          </p:cNvSpPr>
          <p:nvPr/>
        </p:nvSpPr>
        <p:spPr bwMode="auto">
          <a:xfrm>
            <a:off x="1837190" y="4406331"/>
            <a:ext cx="493118" cy="507246"/>
          </a:xfrm>
          <a:prstGeom prst="ellipse">
            <a:avLst/>
          </a:prstGeom>
          <a:solidFill>
            <a:schemeClr val="tx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sz="2200">
              <a:solidFill>
                <a:srgbClr val="FFFFFF"/>
              </a:solidFill>
              <a:latin typeface="Arial" panose="020B0604020202020204"/>
              <a:ea typeface="微软雅黑" panose="020B0503020204020204" pitchFamily="34" charset="-122"/>
              <a:cs typeface="+mn-ea"/>
              <a:sym typeface="+mn-lt"/>
            </a:endParaRPr>
          </a:p>
        </p:txBody>
      </p:sp>
      <p:sp>
        <p:nvSpPr>
          <p:cNvPr id="9" name="矩形 8"/>
          <p:cNvSpPr/>
          <p:nvPr/>
        </p:nvSpPr>
        <p:spPr bwMode="auto">
          <a:xfrm>
            <a:off x="3850348" y="4718184"/>
            <a:ext cx="1509060" cy="1155603"/>
          </a:xfrm>
          <a:prstGeom prst="rect">
            <a:avLst/>
          </a:prstGeom>
          <a:solidFill>
            <a:schemeClr val="bg2"/>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10" name="椭圆 9"/>
          <p:cNvSpPr>
            <a:spLocks noChangeAspect="1"/>
          </p:cNvSpPr>
          <p:nvPr/>
        </p:nvSpPr>
        <p:spPr bwMode="auto">
          <a:xfrm>
            <a:off x="3603789" y="4406331"/>
            <a:ext cx="493118" cy="507246"/>
          </a:xfrm>
          <a:prstGeom prst="ellipse">
            <a:avLst/>
          </a:prstGeom>
          <a:solidFill>
            <a:schemeClr val="bg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sz="2200">
              <a:solidFill>
                <a:srgbClr val="FFFFFF"/>
              </a:solidFill>
              <a:latin typeface="Arial" panose="020B0604020202020204"/>
              <a:ea typeface="微软雅黑" panose="020B0503020204020204" pitchFamily="34" charset="-122"/>
              <a:cs typeface="+mn-ea"/>
              <a:sym typeface="+mn-lt"/>
            </a:endParaRPr>
          </a:p>
        </p:txBody>
      </p:sp>
      <p:sp>
        <p:nvSpPr>
          <p:cNvPr id="11" name="矩形 10"/>
          <p:cNvSpPr/>
          <p:nvPr/>
        </p:nvSpPr>
        <p:spPr bwMode="auto">
          <a:xfrm>
            <a:off x="5719189" y="4718184"/>
            <a:ext cx="1933560" cy="1155603"/>
          </a:xfrm>
          <a:prstGeom prst="rect">
            <a:avLst/>
          </a:prstGeom>
          <a:solidFill>
            <a:schemeClr val="bg2"/>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12" name="椭圆 11"/>
          <p:cNvSpPr>
            <a:spLocks noChangeAspect="1"/>
          </p:cNvSpPr>
          <p:nvPr/>
        </p:nvSpPr>
        <p:spPr bwMode="auto">
          <a:xfrm>
            <a:off x="5472630" y="4406331"/>
            <a:ext cx="493118" cy="507246"/>
          </a:xfrm>
          <a:prstGeom prst="ellipse">
            <a:avLst/>
          </a:prstGeom>
          <a:solidFill>
            <a:schemeClr val="tx1"/>
          </a:solidFill>
          <a:ln w="9525"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sz="2200">
              <a:solidFill>
                <a:srgbClr val="FFFFFF"/>
              </a:solidFill>
              <a:latin typeface="Arial" panose="020B0604020202020204"/>
              <a:ea typeface="微软雅黑" panose="020B0503020204020204" pitchFamily="34" charset="-122"/>
              <a:cs typeface="+mn-ea"/>
              <a:sym typeface="+mn-lt"/>
            </a:endParaRPr>
          </a:p>
        </p:txBody>
      </p:sp>
      <p:sp>
        <p:nvSpPr>
          <p:cNvPr id="13" name="矩形 12"/>
          <p:cNvSpPr/>
          <p:nvPr/>
        </p:nvSpPr>
        <p:spPr>
          <a:xfrm>
            <a:off x="3932853" y="5001899"/>
            <a:ext cx="1325013" cy="707886"/>
          </a:xfrm>
          <a:prstGeom prst="rect">
            <a:avLst/>
          </a:prstGeom>
        </p:spPr>
        <p:txBody>
          <a:bodyPr wrap="square">
            <a:spAutoFit/>
          </a:bodyPr>
          <a:lstStyle/>
          <a:p>
            <a:pPr algn="ctr" eaLnBrk="1"/>
            <a:r>
              <a:rPr lang="zh-CN" altLang="en-US" sz="2000" b="1" dirty="0" smtClean="0">
                <a:solidFill>
                  <a:srgbClr val="404040"/>
                </a:solidFill>
                <a:latin typeface="Arial" panose="020B0604020202020204"/>
                <a:ea typeface="微软雅黑" panose="020B0503020204020204" pitchFamily="34" charset="-122"/>
                <a:cs typeface="+mn-ea"/>
                <a:sym typeface="+mn-lt"/>
              </a:rPr>
              <a:t>改革开放</a:t>
            </a:r>
            <a:endParaRPr lang="en-US" altLang="zh-CN" sz="2000" b="1" dirty="0" smtClean="0">
              <a:solidFill>
                <a:srgbClr val="404040"/>
              </a:solidFill>
              <a:latin typeface="Arial" panose="020B0604020202020204"/>
              <a:ea typeface="微软雅黑" panose="020B0503020204020204" pitchFamily="34" charset="-122"/>
              <a:cs typeface="+mn-ea"/>
              <a:sym typeface="+mn-lt"/>
            </a:endParaRPr>
          </a:p>
          <a:p>
            <a:pPr algn="ctr" eaLnBrk="1"/>
            <a:r>
              <a:rPr lang="zh-CN" altLang="en-US" sz="2000" b="1" dirty="0" smtClean="0">
                <a:solidFill>
                  <a:srgbClr val="404040"/>
                </a:solidFill>
                <a:latin typeface="Arial" panose="020B0604020202020204"/>
                <a:ea typeface="微软雅黑" panose="020B0503020204020204" pitchFamily="34" charset="-122"/>
                <a:cs typeface="+mn-ea"/>
                <a:sym typeface="+mn-lt"/>
              </a:rPr>
              <a:t>（动力）</a:t>
            </a:r>
            <a:endParaRPr lang="zh-CN" altLang="en-US" sz="2000" b="1" dirty="0">
              <a:solidFill>
                <a:srgbClr val="404040"/>
              </a:solidFill>
              <a:latin typeface="Arial" panose="020B0604020202020204"/>
              <a:ea typeface="微软雅黑" panose="020B0503020204020204" pitchFamily="34" charset="-122"/>
              <a:cs typeface="+mn-ea"/>
              <a:sym typeface="+mn-lt"/>
            </a:endParaRPr>
          </a:p>
        </p:txBody>
      </p:sp>
      <p:sp>
        <p:nvSpPr>
          <p:cNvPr id="14" name="矩形 13"/>
          <p:cNvSpPr/>
          <p:nvPr/>
        </p:nvSpPr>
        <p:spPr>
          <a:xfrm>
            <a:off x="5846727" y="5001899"/>
            <a:ext cx="1764705" cy="707886"/>
          </a:xfrm>
          <a:prstGeom prst="rect">
            <a:avLst/>
          </a:prstGeom>
        </p:spPr>
        <p:txBody>
          <a:bodyPr wrap="square">
            <a:spAutoFit/>
          </a:bodyPr>
          <a:lstStyle/>
          <a:p>
            <a:pPr algn="ctr" eaLnBrk="1"/>
            <a:r>
              <a:rPr lang="zh-CN" altLang="en-US" sz="2000" b="1" dirty="0" smtClean="0">
                <a:solidFill>
                  <a:srgbClr val="404040"/>
                </a:solidFill>
                <a:latin typeface="Arial" panose="020B0604020202020204"/>
                <a:ea typeface="微软雅黑" panose="020B0503020204020204" pitchFamily="34" charset="-122"/>
                <a:cs typeface="+mn-ea"/>
                <a:sym typeface="+mn-lt"/>
              </a:rPr>
              <a:t>四项基本原则</a:t>
            </a:r>
            <a:endParaRPr lang="en-US" altLang="zh-CN" sz="2000" b="1" dirty="0" smtClean="0">
              <a:solidFill>
                <a:srgbClr val="404040"/>
              </a:solidFill>
              <a:latin typeface="Arial" panose="020B0604020202020204"/>
              <a:ea typeface="微软雅黑" panose="020B0503020204020204" pitchFamily="34" charset="-122"/>
              <a:cs typeface="+mn-ea"/>
              <a:sym typeface="+mn-lt"/>
            </a:endParaRPr>
          </a:p>
          <a:p>
            <a:pPr algn="ctr" eaLnBrk="1"/>
            <a:r>
              <a:rPr lang="zh-CN" altLang="en-US" sz="2000" b="1" dirty="0" smtClean="0">
                <a:solidFill>
                  <a:srgbClr val="404040"/>
                </a:solidFill>
                <a:latin typeface="Arial" panose="020B0604020202020204"/>
                <a:ea typeface="微软雅黑" panose="020B0503020204020204" pitchFamily="34" charset="-122"/>
                <a:cs typeface="+mn-ea"/>
                <a:sym typeface="+mn-lt"/>
              </a:rPr>
              <a:t>（保障）</a:t>
            </a:r>
            <a:endParaRPr lang="zh-CN" altLang="en-US" sz="2000" b="1" dirty="0">
              <a:solidFill>
                <a:srgbClr val="404040"/>
              </a:solidFill>
              <a:latin typeface="Arial" panose="020B0604020202020204"/>
              <a:ea typeface="微软雅黑" panose="020B0503020204020204" pitchFamily="34" charset="-122"/>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206631" y="2286159"/>
            <a:ext cx="2753822" cy="2373795"/>
          </a:xfrm>
          <a:prstGeom prst="round2DiagRect">
            <a:avLst>
              <a:gd name="adj1" fmla="val 16667"/>
              <a:gd name="adj2" fmla="val 19548"/>
            </a:avLst>
          </a:prstGeom>
          <a:ln w="88900" cap="sq">
            <a:solidFill>
              <a:srgbClr val="FFFFFF"/>
            </a:solidFill>
            <a:miter lim="800000"/>
            <a:headEnd/>
            <a:tailEnd/>
          </a:ln>
          <a:effectLst>
            <a:outerShdw blurRad="254000" algn="tl" rotWithShape="0">
              <a:srgbClr val="000000">
                <a:alpha val="43000"/>
              </a:srgbClr>
            </a:outerShdw>
          </a:effectLst>
        </p:spPr>
      </p:pic>
      <p:sp>
        <p:nvSpPr>
          <p:cNvPr id="16" name="TextBox 3"/>
          <p:cNvSpPr txBox="1"/>
          <p:nvPr/>
        </p:nvSpPr>
        <p:spPr>
          <a:xfrm>
            <a:off x="2178880" y="833227"/>
            <a:ext cx="7560840"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olidFill>
                  <a:srgbClr val="C00000"/>
                </a:solidFill>
                <a:sym typeface="+mn-lt"/>
              </a:rPr>
              <a:t>坚持</a:t>
            </a:r>
            <a:r>
              <a:rPr lang="zh-CN" altLang="en-US" dirty="0">
                <a:solidFill>
                  <a:srgbClr val="C00000"/>
                </a:solidFill>
                <a:sym typeface="+mn-lt"/>
              </a:rPr>
              <a:t>基本路线，以伟大工程推动伟大</a:t>
            </a:r>
            <a:r>
              <a:rPr lang="zh-CN" altLang="en-US" dirty="0" smtClean="0">
                <a:solidFill>
                  <a:srgbClr val="C00000"/>
                </a:solidFill>
                <a:sym typeface="+mn-lt"/>
              </a:rPr>
              <a:t>事业</a:t>
            </a:r>
            <a:endParaRPr lang="zh-CN" altLang="en-US" dirty="0">
              <a:solidFill>
                <a:srgbClr val="C00000"/>
              </a:solidFill>
              <a:sym typeface="+mn-lt"/>
            </a:endParaRPr>
          </a:p>
        </p:txBody>
      </p:sp>
      <p:grpSp>
        <p:nvGrpSpPr>
          <p:cNvPr id="17" name="组合 16"/>
          <p:cNvGrpSpPr/>
          <p:nvPr/>
        </p:nvGrpSpPr>
        <p:grpSpPr>
          <a:xfrm>
            <a:off x="494705" y="885825"/>
            <a:ext cx="1491552" cy="479578"/>
            <a:chOff x="430365" y="153582"/>
            <a:chExt cx="1491552" cy="479578"/>
          </a:xfrm>
        </p:grpSpPr>
        <p:sp>
          <p:nvSpPr>
            <p:cNvPr id="18"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19"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4</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par>
                                <p:cTn id="34" presetID="52" presetClass="entr" presetSubtype="0" fill="hold" grpId="0" nodeType="withEffect">
                                  <p:stCondLst>
                                    <p:cond delay="100"/>
                                  </p:stCondLst>
                                  <p:childTnLst>
                                    <p:set>
                                      <p:cBhvr>
                                        <p:cTn id="35" dur="1" fill="hold">
                                          <p:stCondLst>
                                            <p:cond delay="0"/>
                                          </p:stCondLst>
                                        </p:cTn>
                                        <p:tgtEl>
                                          <p:spTgt spid="10"/>
                                        </p:tgtEl>
                                        <p:attrNameLst>
                                          <p:attrName>style.visibility</p:attrName>
                                        </p:attrNameLst>
                                      </p:cBhvr>
                                      <p:to>
                                        <p:strVal val="visible"/>
                                      </p:to>
                                    </p:set>
                                    <p:animScale>
                                      <p:cBhvr>
                                        <p:cTn id="36"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0"/>
                                        </p:tgtEl>
                                        <p:attrNameLst>
                                          <p:attrName>ppt_x</p:attrName>
                                          <p:attrName>ppt_y</p:attrName>
                                        </p:attrNameLst>
                                      </p:cBhvr>
                                    </p:animMotion>
                                    <p:animEffect transition="in" filter="fade">
                                      <p:cBhvr>
                                        <p:cTn id="38" dur="1000"/>
                                        <p:tgtEl>
                                          <p:spTgt spid="10"/>
                                        </p:tgtEl>
                                      </p:cBhvr>
                                    </p:animEffect>
                                  </p:childTnLst>
                                </p:cTn>
                              </p:par>
                              <p:par>
                                <p:cTn id="39" presetID="52"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Scale>
                                      <p:cBhvr>
                                        <p:cTn id="41"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2"/>
                                        </p:tgtEl>
                                        <p:attrNameLst>
                                          <p:attrName>ppt_x</p:attrName>
                                          <p:attrName>ppt_y</p:attrName>
                                        </p:attrNameLst>
                                      </p:cBhvr>
                                    </p:animMotion>
                                    <p:animEffect transition="in" filter="fade">
                                      <p:cBhvr>
                                        <p:cTn id="43" dur="1000"/>
                                        <p:tgtEl>
                                          <p:spTgt spid="12"/>
                                        </p:tgtEl>
                                      </p:cBhvr>
                                    </p:animEffect>
                                  </p:childTnLst>
                                </p:cTn>
                              </p:par>
                            </p:childTnLst>
                          </p:cTn>
                        </p:par>
                        <p:par>
                          <p:cTn id="44" fill="hold">
                            <p:stCondLst>
                              <p:cond delay="3000"/>
                            </p:stCondLst>
                            <p:childTnLst>
                              <p:par>
                                <p:cTn id="45" presetID="42"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anim calcmode="lin" valueType="num">
                                      <p:cBhvr>
                                        <p:cTn id="48" dur="500" fill="hold"/>
                                        <p:tgtEl>
                                          <p:spTgt spid="6"/>
                                        </p:tgtEl>
                                        <p:attrNameLst>
                                          <p:attrName>ppt_x</p:attrName>
                                        </p:attrNameLst>
                                      </p:cBhvr>
                                      <p:tavLst>
                                        <p:tav tm="0">
                                          <p:val>
                                            <p:strVal val="#ppt_x"/>
                                          </p:val>
                                        </p:tav>
                                        <p:tav tm="100000">
                                          <p:val>
                                            <p:strVal val="#ppt_x"/>
                                          </p:val>
                                        </p:tav>
                                      </p:tavLst>
                                    </p:anim>
                                    <p:anim calcmode="lin" valueType="num">
                                      <p:cBhvr>
                                        <p:cTn id="49" dur="5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anim calcmode="lin" valueType="num">
                                      <p:cBhvr>
                                        <p:cTn id="58" dur="500" fill="hold"/>
                                        <p:tgtEl>
                                          <p:spTgt spid="11"/>
                                        </p:tgtEl>
                                        <p:attrNameLst>
                                          <p:attrName>ppt_x</p:attrName>
                                        </p:attrNameLst>
                                      </p:cBhvr>
                                      <p:tavLst>
                                        <p:tav tm="0">
                                          <p:val>
                                            <p:strVal val="#ppt_x"/>
                                          </p:val>
                                        </p:tav>
                                        <p:tav tm="100000">
                                          <p:val>
                                            <p:strVal val="#ppt_x"/>
                                          </p:val>
                                        </p:tav>
                                      </p:tavLst>
                                    </p:anim>
                                    <p:anim calcmode="lin" valueType="num">
                                      <p:cBhvr>
                                        <p:cTn id="59" dur="500" fill="hold"/>
                                        <p:tgtEl>
                                          <p:spTgt spid="11"/>
                                        </p:tgtEl>
                                        <p:attrNameLst>
                                          <p:attrName>ppt_y</p:attrName>
                                        </p:attrNameLst>
                                      </p:cBhvr>
                                      <p:tavLst>
                                        <p:tav tm="0">
                                          <p:val>
                                            <p:strVal val="#ppt_y+.1"/>
                                          </p:val>
                                        </p:tav>
                                        <p:tav tm="100000">
                                          <p:val>
                                            <p:strVal val="#ppt_y"/>
                                          </p:val>
                                        </p:tav>
                                      </p:tavLst>
                                    </p:anim>
                                  </p:childTnLst>
                                </p:cTn>
                              </p:par>
                            </p:childTnLst>
                          </p:cTn>
                        </p:par>
                        <p:par>
                          <p:cTn id="60" fill="hold">
                            <p:stCondLst>
                              <p:cond delay="3500"/>
                            </p:stCondLst>
                            <p:childTnLst>
                              <p:par>
                                <p:cTn id="61" presetID="22" presetClass="entr" presetSubtype="1" fill="hold" grpId="0"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childTnLst>
                          </p:cTn>
                        </p:par>
                        <p:par>
                          <p:cTn id="64" fill="hold">
                            <p:stCondLst>
                              <p:cond delay="4000"/>
                            </p:stCondLst>
                            <p:childTnLst>
                              <p:par>
                                <p:cTn id="65" presetID="22" presetClass="entr" presetSubtype="1"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p:bldP spid="8" grpId="0" animBg="1"/>
      <p:bldP spid="9" grpId="0" animBg="1"/>
      <p:bldP spid="10" grpId="0" animBg="1"/>
      <p:bldP spid="11" grpId="0" animBg="1"/>
      <p:bldP spid="12" grpId="0" animBg="1"/>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p:cNvSpPr>
            <a:spLocks noEditPoints="1"/>
          </p:cNvSpPr>
          <p:nvPr/>
        </p:nvSpPr>
        <p:spPr bwMode="auto">
          <a:xfrm>
            <a:off x="2118184" y="2321982"/>
            <a:ext cx="1060646" cy="1437152"/>
          </a:xfrm>
          <a:custGeom>
            <a:avLst/>
            <a:gdLst>
              <a:gd name="T0" fmla="*/ 64 w 599"/>
              <a:gd name="T1" fmla="*/ 739 h 810"/>
              <a:gd name="T2" fmla="*/ 100 w 599"/>
              <a:gd name="T3" fmla="*/ 125 h 810"/>
              <a:gd name="T4" fmla="*/ 132 w 599"/>
              <a:gd name="T5" fmla="*/ 178 h 810"/>
              <a:gd name="T6" fmla="*/ 163 w 599"/>
              <a:gd name="T7" fmla="*/ 125 h 810"/>
              <a:gd name="T8" fmla="*/ 267 w 599"/>
              <a:gd name="T9" fmla="*/ 146 h 810"/>
              <a:gd name="T10" fmla="*/ 330 w 599"/>
              <a:gd name="T11" fmla="*/ 146 h 810"/>
              <a:gd name="T12" fmla="*/ 435 w 599"/>
              <a:gd name="T13" fmla="*/ 125 h 810"/>
              <a:gd name="T14" fmla="*/ 466 w 599"/>
              <a:gd name="T15" fmla="*/ 178 h 810"/>
              <a:gd name="T16" fmla="*/ 497 w 599"/>
              <a:gd name="T17" fmla="*/ 125 h 810"/>
              <a:gd name="T18" fmla="*/ 535 w 599"/>
              <a:gd name="T19" fmla="*/ 739 h 810"/>
              <a:gd name="T20" fmla="*/ 207 w 599"/>
              <a:gd name="T21" fmla="*/ 354 h 810"/>
              <a:gd name="T22" fmla="*/ 253 w 599"/>
              <a:gd name="T23" fmla="*/ 307 h 810"/>
              <a:gd name="T24" fmla="*/ 206 w 599"/>
              <a:gd name="T25" fmla="*/ 297 h 810"/>
              <a:gd name="T26" fmla="*/ 290 w 599"/>
              <a:gd name="T27" fmla="*/ 239 h 810"/>
              <a:gd name="T28" fmla="*/ 279 w 599"/>
              <a:gd name="T29" fmla="*/ 281 h 810"/>
              <a:gd name="T30" fmla="*/ 293 w 599"/>
              <a:gd name="T31" fmla="*/ 213 h 810"/>
              <a:gd name="T32" fmla="*/ 393 w 599"/>
              <a:gd name="T33" fmla="*/ 396 h 810"/>
              <a:gd name="T34" fmla="*/ 349 w 599"/>
              <a:gd name="T35" fmla="*/ 402 h 810"/>
              <a:gd name="T36" fmla="*/ 210 w 599"/>
              <a:gd name="T37" fmla="*/ 416 h 810"/>
              <a:gd name="T38" fmla="*/ 207 w 599"/>
              <a:gd name="T39" fmla="*/ 387 h 810"/>
              <a:gd name="T40" fmla="*/ 534 w 599"/>
              <a:gd name="T41" fmla="*/ 55 h 810"/>
              <a:gd name="T42" fmla="*/ 497 w 599"/>
              <a:gd name="T43" fmla="*/ 31 h 810"/>
              <a:gd name="T44" fmla="*/ 435 w 599"/>
              <a:gd name="T45" fmla="*/ 31 h 810"/>
              <a:gd name="T46" fmla="*/ 330 w 599"/>
              <a:gd name="T47" fmla="*/ 55 h 810"/>
              <a:gd name="T48" fmla="*/ 299 w 599"/>
              <a:gd name="T49" fmla="*/ 0 h 810"/>
              <a:gd name="T50" fmla="*/ 267 w 599"/>
              <a:gd name="T51" fmla="*/ 55 h 810"/>
              <a:gd name="T52" fmla="*/ 163 w 599"/>
              <a:gd name="T53" fmla="*/ 31 h 810"/>
              <a:gd name="T54" fmla="*/ 100 w 599"/>
              <a:gd name="T55" fmla="*/ 31 h 810"/>
              <a:gd name="T56" fmla="*/ 65 w 599"/>
              <a:gd name="T57" fmla="*/ 55 h 810"/>
              <a:gd name="T58" fmla="*/ 0 w 599"/>
              <a:gd name="T59" fmla="*/ 745 h 810"/>
              <a:gd name="T60" fmla="*/ 534 w 599"/>
              <a:gd name="T61" fmla="*/ 810 h 810"/>
              <a:gd name="T62" fmla="*/ 599 w 599"/>
              <a:gd name="T63" fmla="*/ 120 h 810"/>
              <a:gd name="T64" fmla="*/ 131 w 599"/>
              <a:gd name="T65" fmla="*/ 511 h 810"/>
              <a:gd name="T66" fmla="*/ 467 w 599"/>
              <a:gd name="T67" fmla="*/ 467 h 810"/>
              <a:gd name="T68" fmla="*/ 131 w 599"/>
              <a:gd name="T69" fmla="*/ 511 h 810"/>
              <a:gd name="T70" fmla="*/ 467 w 599"/>
              <a:gd name="T71" fmla="*/ 595 h 810"/>
              <a:gd name="T72" fmla="*/ 131 w 599"/>
              <a:gd name="T73" fmla="*/ 551 h 810"/>
              <a:gd name="T74" fmla="*/ 131 w 599"/>
              <a:gd name="T75" fmla="*/ 683 h 810"/>
              <a:gd name="T76" fmla="*/ 467 w 599"/>
              <a:gd name="T77" fmla="*/ 639 h 810"/>
              <a:gd name="T78" fmla="*/ 131 w 599"/>
              <a:gd name="T79" fmla="*/ 68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 h="810">
                <a:moveTo>
                  <a:pt x="535" y="739"/>
                </a:moveTo>
                <a:lnTo>
                  <a:pt x="64" y="739"/>
                </a:lnTo>
                <a:lnTo>
                  <a:pt x="64" y="125"/>
                </a:lnTo>
                <a:lnTo>
                  <a:pt x="100" y="125"/>
                </a:lnTo>
                <a:lnTo>
                  <a:pt x="100" y="146"/>
                </a:lnTo>
                <a:cubicBezTo>
                  <a:pt x="100" y="163"/>
                  <a:pt x="114" y="178"/>
                  <a:pt x="132" y="178"/>
                </a:cubicBezTo>
                <a:cubicBezTo>
                  <a:pt x="149" y="178"/>
                  <a:pt x="163" y="163"/>
                  <a:pt x="163" y="146"/>
                </a:cubicBezTo>
                <a:lnTo>
                  <a:pt x="163" y="125"/>
                </a:lnTo>
                <a:lnTo>
                  <a:pt x="267" y="125"/>
                </a:lnTo>
                <a:lnTo>
                  <a:pt x="267" y="146"/>
                </a:lnTo>
                <a:cubicBezTo>
                  <a:pt x="267" y="163"/>
                  <a:pt x="281" y="178"/>
                  <a:pt x="299" y="178"/>
                </a:cubicBezTo>
                <a:cubicBezTo>
                  <a:pt x="316" y="178"/>
                  <a:pt x="330" y="163"/>
                  <a:pt x="330" y="146"/>
                </a:cubicBezTo>
                <a:lnTo>
                  <a:pt x="330" y="125"/>
                </a:lnTo>
                <a:lnTo>
                  <a:pt x="435" y="125"/>
                </a:lnTo>
                <a:lnTo>
                  <a:pt x="435" y="146"/>
                </a:lnTo>
                <a:cubicBezTo>
                  <a:pt x="435" y="163"/>
                  <a:pt x="449" y="178"/>
                  <a:pt x="466" y="178"/>
                </a:cubicBezTo>
                <a:cubicBezTo>
                  <a:pt x="483" y="178"/>
                  <a:pt x="497" y="163"/>
                  <a:pt x="497" y="146"/>
                </a:cubicBezTo>
                <a:lnTo>
                  <a:pt x="497" y="125"/>
                </a:lnTo>
                <a:lnTo>
                  <a:pt x="535" y="125"/>
                </a:lnTo>
                <a:lnTo>
                  <a:pt x="535" y="739"/>
                </a:lnTo>
                <a:close/>
                <a:moveTo>
                  <a:pt x="192" y="369"/>
                </a:moveTo>
                <a:lnTo>
                  <a:pt x="207" y="354"/>
                </a:lnTo>
                <a:cubicBezTo>
                  <a:pt x="238" y="381"/>
                  <a:pt x="275" y="399"/>
                  <a:pt x="322" y="376"/>
                </a:cubicBezTo>
                <a:lnTo>
                  <a:pt x="253" y="307"/>
                </a:lnTo>
                <a:lnTo>
                  <a:pt x="235" y="326"/>
                </a:lnTo>
                <a:lnTo>
                  <a:pt x="206" y="297"/>
                </a:lnTo>
                <a:lnTo>
                  <a:pt x="257" y="246"/>
                </a:lnTo>
                <a:cubicBezTo>
                  <a:pt x="264" y="249"/>
                  <a:pt x="276" y="249"/>
                  <a:pt x="290" y="239"/>
                </a:cubicBezTo>
                <a:lnTo>
                  <a:pt x="304" y="255"/>
                </a:lnTo>
                <a:lnTo>
                  <a:pt x="279" y="281"/>
                </a:lnTo>
                <a:lnTo>
                  <a:pt x="348" y="351"/>
                </a:lnTo>
                <a:cubicBezTo>
                  <a:pt x="374" y="307"/>
                  <a:pt x="353" y="242"/>
                  <a:pt x="293" y="213"/>
                </a:cubicBezTo>
                <a:cubicBezTo>
                  <a:pt x="352" y="216"/>
                  <a:pt x="428" y="283"/>
                  <a:pt x="374" y="376"/>
                </a:cubicBezTo>
                <a:lnTo>
                  <a:pt x="393" y="396"/>
                </a:lnTo>
                <a:lnTo>
                  <a:pt x="368" y="420"/>
                </a:lnTo>
                <a:lnTo>
                  <a:pt x="349" y="402"/>
                </a:lnTo>
                <a:cubicBezTo>
                  <a:pt x="299" y="429"/>
                  <a:pt x="254" y="425"/>
                  <a:pt x="218" y="397"/>
                </a:cubicBezTo>
                <a:cubicBezTo>
                  <a:pt x="220" y="404"/>
                  <a:pt x="216" y="411"/>
                  <a:pt x="210" y="416"/>
                </a:cubicBezTo>
                <a:cubicBezTo>
                  <a:pt x="202" y="421"/>
                  <a:pt x="194" y="419"/>
                  <a:pt x="189" y="412"/>
                </a:cubicBezTo>
                <a:cubicBezTo>
                  <a:pt x="181" y="399"/>
                  <a:pt x="194" y="384"/>
                  <a:pt x="207" y="387"/>
                </a:cubicBezTo>
                <a:cubicBezTo>
                  <a:pt x="202" y="382"/>
                  <a:pt x="197" y="376"/>
                  <a:pt x="192" y="369"/>
                </a:cubicBezTo>
                <a:close/>
                <a:moveTo>
                  <a:pt x="534" y="55"/>
                </a:moveTo>
                <a:lnTo>
                  <a:pt x="497" y="55"/>
                </a:lnTo>
                <a:lnTo>
                  <a:pt x="497" y="31"/>
                </a:lnTo>
                <a:cubicBezTo>
                  <a:pt x="497" y="14"/>
                  <a:pt x="483" y="0"/>
                  <a:pt x="466" y="0"/>
                </a:cubicBezTo>
                <a:cubicBezTo>
                  <a:pt x="449" y="0"/>
                  <a:pt x="435" y="14"/>
                  <a:pt x="435" y="31"/>
                </a:cubicBezTo>
                <a:lnTo>
                  <a:pt x="435" y="55"/>
                </a:lnTo>
                <a:lnTo>
                  <a:pt x="330" y="55"/>
                </a:lnTo>
                <a:lnTo>
                  <a:pt x="330" y="31"/>
                </a:lnTo>
                <a:cubicBezTo>
                  <a:pt x="330" y="14"/>
                  <a:pt x="316" y="0"/>
                  <a:pt x="299" y="0"/>
                </a:cubicBezTo>
                <a:cubicBezTo>
                  <a:pt x="281" y="0"/>
                  <a:pt x="267" y="14"/>
                  <a:pt x="267" y="31"/>
                </a:cubicBezTo>
                <a:lnTo>
                  <a:pt x="267" y="55"/>
                </a:lnTo>
                <a:lnTo>
                  <a:pt x="163" y="55"/>
                </a:lnTo>
                <a:lnTo>
                  <a:pt x="163" y="31"/>
                </a:lnTo>
                <a:cubicBezTo>
                  <a:pt x="163" y="14"/>
                  <a:pt x="149" y="0"/>
                  <a:pt x="132" y="0"/>
                </a:cubicBezTo>
                <a:cubicBezTo>
                  <a:pt x="114" y="0"/>
                  <a:pt x="100" y="14"/>
                  <a:pt x="100" y="31"/>
                </a:cubicBezTo>
                <a:lnTo>
                  <a:pt x="100" y="55"/>
                </a:lnTo>
                <a:lnTo>
                  <a:pt x="65" y="55"/>
                </a:lnTo>
                <a:cubicBezTo>
                  <a:pt x="29" y="55"/>
                  <a:pt x="0" y="84"/>
                  <a:pt x="0" y="120"/>
                </a:cubicBezTo>
                <a:lnTo>
                  <a:pt x="0" y="745"/>
                </a:lnTo>
                <a:cubicBezTo>
                  <a:pt x="0" y="781"/>
                  <a:pt x="29" y="810"/>
                  <a:pt x="65" y="810"/>
                </a:cubicBezTo>
                <a:lnTo>
                  <a:pt x="534" y="810"/>
                </a:lnTo>
                <a:cubicBezTo>
                  <a:pt x="570" y="810"/>
                  <a:pt x="599" y="781"/>
                  <a:pt x="599" y="745"/>
                </a:cubicBezTo>
                <a:lnTo>
                  <a:pt x="599" y="120"/>
                </a:lnTo>
                <a:cubicBezTo>
                  <a:pt x="599" y="84"/>
                  <a:pt x="570" y="55"/>
                  <a:pt x="534" y="55"/>
                </a:cubicBezTo>
                <a:close/>
                <a:moveTo>
                  <a:pt x="131" y="511"/>
                </a:moveTo>
                <a:lnTo>
                  <a:pt x="467" y="511"/>
                </a:lnTo>
                <a:lnTo>
                  <a:pt x="467" y="467"/>
                </a:lnTo>
                <a:lnTo>
                  <a:pt x="131" y="467"/>
                </a:lnTo>
                <a:lnTo>
                  <a:pt x="131" y="511"/>
                </a:lnTo>
                <a:close/>
                <a:moveTo>
                  <a:pt x="131" y="595"/>
                </a:moveTo>
                <a:lnTo>
                  <a:pt x="467" y="595"/>
                </a:lnTo>
                <a:lnTo>
                  <a:pt x="467" y="551"/>
                </a:lnTo>
                <a:lnTo>
                  <a:pt x="131" y="551"/>
                </a:lnTo>
                <a:lnTo>
                  <a:pt x="131" y="595"/>
                </a:lnTo>
                <a:close/>
                <a:moveTo>
                  <a:pt x="131" y="683"/>
                </a:moveTo>
                <a:lnTo>
                  <a:pt x="467" y="683"/>
                </a:lnTo>
                <a:lnTo>
                  <a:pt x="467" y="639"/>
                </a:lnTo>
                <a:lnTo>
                  <a:pt x="131" y="639"/>
                </a:lnTo>
                <a:lnTo>
                  <a:pt x="131" y="683"/>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3" name="文本框 13"/>
          <p:cNvSpPr txBox="1"/>
          <p:nvPr/>
        </p:nvSpPr>
        <p:spPr>
          <a:xfrm>
            <a:off x="3532504" y="2321982"/>
            <a:ext cx="7353295" cy="523220"/>
          </a:xfrm>
          <a:prstGeom prst="rect">
            <a:avLst/>
          </a:prstGeom>
          <a:noFill/>
        </p:spPr>
        <p:txBody>
          <a:bodyPr wrap="none" rtlCol="0">
            <a:spAutoFit/>
          </a:bodyPr>
          <a:lstStyle>
            <a:defPPr>
              <a:defRPr lang="zh-CN"/>
            </a:defPPr>
            <a:lvl1pPr>
              <a:defRPr sz="2400" b="1"/>
            </a:lvl1pPr>
          </a:lstStyle>
          <a:p>
            <a:pPr marL="342900" indent="-342900">
              <a:buFont typeface="Wingdings" panose="05000000000000000000" pitchFamily="2" charset="2"/>
              <a:buChar char="l"/>
            </a:pPr>
            <a:r>
              <a:rPr lang="en-US" altLang="zh-CN" sz="2800" dirty="0">
                <a:solidFill>
                  <a:srgbClr val="C00000"/>
                </a:solidFill>
                <a:latin typeface="Arial" panose="020B0604020202020204"/>
                <a:ea typeface="微软雅黑" panose="020B0503020204020204" pitchFamily="34" charset="-122"/>
                <a:cs typeface="+mn-ea"/>
                <a:sym typeface="+mn-lt"/>
              </a:rPr>
              <a:t>《</a:t>
            </a:r>
            <a:r>
              <a:rPr lang="zh-CN" altLang="en-US" sz="2800" dirty="0">
                <a:solidFill>
                  <a:srgbClr val="C00000"/>
                </a:solidFill>
                <a:latin typeface="Arial" panose="020B0604020202020204"/>
                <a:ea typeface="微软雅黑" panose="020B0503020204020204" pitchFamily="34" charset="-122"/>
                <a:cs typeface="+mn-ea"/>
                <a:sym typeface="+mn-lt"/>
              </a:rPr>
              <a:t>关于新形势下党内政治生活的若干准则</a:t>
            </a:r>
            <a:r>
              <a:rPr lang="en-US" altLang="zh-CN" sz="2800" dirty="0">
                <a:solidFill>
                  <a:srgbClr val="C00000"/>
                </a:solidFill>
                <a:latin typeface="Arial" panose="020B0604020202020204"/>
                <a:ea typeface="微软雅黑" panose="020B0503020204020204" pitchFamily="34" charset="-122"/>
                <a:cs typeface="+mn-ea"/>
                <a:sym typeface="+mn-lt"/>
              </a:rPr>
              <a:t>》</a:t>
            </a:r>
          </a:p>
        </p:txBody>
      </p:sp>
      <p:sp>
        <p:nvSpPr>
          <p:cNvPr id="4" name="矩形 3"/>
          <p:cNvSpPr/>
          <p:nvPr/>
        </p:nvSpPr>
        <p:spPr>
          <a:xfrm>
            <a:off x="3541922" y="3040558"/>
            <a:ext cx="7124726" cy="2796407"/>
          </a:xfrm>
          <a:prstGeom prst="rect">
            <a:avLst/>
          </a:prstGeom>
        </p:spPr>
        <p:txBody>
          <a:bodyPr wrap="square">
            <a:spAutoFit/>
          </a:bodyPr>
          <a:lstStyle/>
          <a:p>
            <a:pPr marL="285750" indent="-285750" algn="just" eaLnBrk="1">
              <a:lnSpc>
                <a:spcPct val="150000"/>
              </a:lnSpc>
              <a:buFont typeface="Wingdings" panose="05000000000000000000" pitchFamily="2" charset="2"/>
              <a:buChar char="p"/>
            </a:pPr>
            <a:r>
              <a:rPr lang="zh-CN" altLang="en-US" sz="2400" b="1" dirty="0" smtClean="0">
                <a:solidFill>
                  <a:srgbClr val="404040"/>
                </a:solidFill>
                <a:latin typeface="Arial" panose="020B0604020202020204"/>
                <a:ea typeface="微软雅黑" panose="020B0503020204020204" pitchFamily="34" charset="-122"/>
                <a:cs typeface="+mn-ea"/>
                <a:sym typeface="+mn-lt"/>
              </a:rPr>
              <a:t>党员</a:t>
            </a:r>
            <a:r>
              <a:rPr lang="zh-CN" altLang="en-US" sz="2400" b="1" dirty="0">
                <a:solidFill>
                  <a:srgbClr val="404040"/>
                </a:solidFill>
                <a:latin typeface="Arial" panose="020B0604020202020204"/>
                <a:ea typeface="微软雅黑" panose="020B0503020204020204" pitchFamily="34" charset="-122"/>
                <a:cs typeface="+mn-ea"/>
                <a:sym typeface="+mn-lt"/>
              </a:rPr>
              <a:t>、干部特别是高级干部在大是大非面前不能态度暧昧，不能动摇基本政治立场，不能被错误言论所左右。</a:t>
            </a:r>
            <a:r>
              <a:rPr lang="zh-CN" altLang="en-US" sz="2400" dirty="0">
                <a:solidFill>
                  <a:srgbClr val="404040"/>
                </a:solidFill>
                <a:latin typeface="Arial" panose="020B0604020202020204"/>
                <a:ea typeface="微软雅黑" panose="020B0503020204020204" pitchFamily="34" charset="-122"/>
                <a:cs typeface="+mn-ea"/>
                <a:sym typeface="+mn-lt"/>
              </a:rPr>
              <a:t>当人民利益受到损害、党和国家形象受到破坏、党的执政地位受到威胁时，要挺身而出、亮明态度，主动坚决开展斗争。</a:t>
            </a:r>
          </a:p>
        </p:txBody>
      </p:sp>
      <p:sp>
        <p:nvSpPr>
          <p:cNvPr id="5" name="TextBox 3"/>
          <p:cNvSpPr txBox="1"/>
          <p:nvPr/>
        </p:nvSpPr>
        <p:spPr>
          <a:xfrm>
            <a:off x="2841130" y="990652"/>
            <a:ext cx="7560840"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olidFill>
                  <a:srgbClr val="C00000"/>
                </a:solidFill>
                <a:sym typeface="+mn-lt"/>
              </a:rPr>
              <a:t>坚持</a:t>
            </a:r>
            <a:r>
              <a:rPr lang="zh-CN" altLang="en-US" dirty="0">
                <a:solidFill>
                  <a:srgbClr val="C00000"/>
                </a:solidFill>
                <a:sym typeface="+mn-lt"/>
              </a:rPr>
              <a:t>基本路线，以伟大工程推动伟大</a:t>
            </a:r>
            <a:r>
              <a:rPr lang="zh-CN" altLang="en-US" dirty="0" smtClean="0">
                <a:solidFill>
                  <a:srgbClr val="C00000"/>
                </a:solidFill>
                <a:sym typeface="+mn-lt"/>
              </a:rPr>
              <a:t>事业</a:t>
            </a:r>
            <a:endParaRPr lang="zh-CN" altLang="en-US" dirty="0">
              <a:solidFill>
                <a:srgbClr val="C00000"/>
              </a:solidFill>
              <a:sym typeface="+mn-lt"/>
            </a:endParaRPr>
          </a:p>
        </p:txBody>
      </p:sp>
      <p:grpSp>
        <p:nvGrpSpPr>
          <p:cNvPr id="6" name="组合 5"/>
          <p:cNvGrpSpPr/>
          <p:nvPr/>
        </p:nvGrpSpPr>
        <p:grpSpPr>
          <a:xfrm>
            <a:off x="1156955" y="1043250"/>
            <a:ext cx="1491552" cy="479578"/>
            <a:chOff x="430365" y="153582"/>
            <a:chExt cx="1491552" cy="479578"/>
          </a:xfrm>
        </p:grpSpPr>
        <p:sp>
          <p:nvSpPr>
            <p:cNvPr id="7"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8"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4</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300" fill="hold"/>
                                        <p:tgtEl>
                                          <p:spTgt spid="3"/>
                                        </p:tgtEl>
                                        <p:attrNameLst>
                                          <p:attrName>ppt_w</p:attrName>
                                        </p:attrNameLst>
                                      </p:cBhvr>
                                      <p:tavLst>
                                        <p:tav tm="0">
                                          <p:val>
                                            <p:fltVal val="0"/>
                                          </p:val>
                                        </p:tav>
                                        <p:tav tm="100000">
                                          <p:val>
                                            <p:strVal val="#ppt_w"/>
                                          </p:val>
                                        </p:tav>
                                      </p:tavLst>
                                    </p:anim>
                                    <p:anim calcmode="lin" valueType="num">
                                      <p:cBhvr>
                                        <p:cTn id="14" dur="300" fill="hold"/>
                                        <p:tgtEl>
                                          <p:spTgt spid="3"/>
                                        </p:tgtEl>
                                        <p:attrNameLst>
                                          <p:attrName>ppt_h</p:attrName>
                                        </p:attrNameLst>
                                      </p:cBhvr>
                                      <p:tavLst>
                                        <p:tav tm="0">
                                          <p:val>
                                            <p:fltVal val="0"/>
                                          </p:val>
                                        </p:tav>
                                        <p:tav tm="100000">
                                          <p:val>
                                            <p:strVal val="#ppt_h"/>
                                          </p:val>
                                        </p:tav>
                                      </p:tavLst>
                                    </p:anim>
                                    <p:anim calcmode="lin" valueType="num">
                                      <p:cBhvr>
                                        <p:cTn id="15" dur="300" fill="hold"/>
                                        <p:tgtEl>
                                          <p:spTgt spid="3"/>
                                        </p:tgtEl>
                                        <p:attrNameLst>
                                          <p:attrName>style.rotation</p:attrName>
                                        </p:attrNameLst>
                                      </p:cBhvr>
                                      <p:tavLst>
                                        <p:tav tm="0">
                                          <p:val>
                                            <p:fltVal val="90"/>
                                          </p:val>
                                        </p:tav>
                                        <p:tav tm="100000">
                                          <p:val>
                                            <p:fltVal val="0"/>
                                          </p:val>
                                        </p:tav>
                                      </p:tavLst>
                                    </p:anim>
                                    <p:animEffect transition="in" filter="fade">
                                      <p:cBhvr>
                                        <p:cTn id="16" dur="300"/>
                                        <p:tgtEl>
                                          <p:spTgt spid="3"/>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6"/>
          <p:cNvSpPr>
            <a:spLocks noChangeShapeType="1"/>
          </p:cNvSpPr>
          <p:nvPr/>
        </p:nvSpPr>
        <p:spPr bwMode="auto">
          <a:xfrm flipH="1">
            <a:off x="2836091" y="2486000"/>
            <a:ext cx="16842" cy="4134378"/>
          </a:xfrm>
          <a:prstGeom prst="line">
            <a:avLst/>
          </a:prstGeom>
          <a:noFill/>
          <a:ln w="38100" cap="flat">
            <a:solidFill>
              <a:srgbClr val="716F6E"/>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rgbClr val="7F7F7F"/>
              </a:solidFill>
            </a:endParaRPr>
          </a:p>
        </p:txBody>
      </p:sp>
      <p:sp>
        <p:nvSpPr>
          <p:cNvPr id="3" name="圆角矩形 25"/>
          <p:cNvSpPr/>
          <p:nvPr/>
        </p:nvSpPr>
        <p:spPr bwMode="auto">
          <a:xfrm>
            <a:off x="1410736" y="2094414"/>
            <a:ext cx="3528392" cy="691413"/>
          </a:xfrm>
          <a:prstGeom prst="round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C00000"/>
              </a:solidFill>
            </a:endParaRPr>
          </a:p>
        </p:txBody>
      </p:sp>
      <p:sp>
        <p:nvSpPr>
          <p:cNvPr id="4" name="矩形 3"/>
          <p:cNvSpPr/>
          <p:nvPr/>
        </p:nvSpPr>
        <p:spPr>
          <a:xfrm>
            <a:off x="3071664" y="3326942"/>
            <a:ext cx="5032081" cy="830997"/>
          </a:xfrm>
          <a:prstGeom prst="rect">
            <a:avLst/>
          </a:prstGeom>
        </p:spPr>
        <p:txBody>
          <a:bodyPr wrap="square">
            <a:spAutoFit/>
          </a:bodyPr>
          <a:lstStyle/>
          <a:p>
            <a:pPr marL="285750" indent="-285750" algn="just">
              <a:buFont typeface="Wingdings" panose="05000000000000000000" pitchFamily="2" charset="2"/>
              <a:buChar char="l"/>
            </a:pPr>
            <a:r>
              <a:rPr lang="zh-CN" altLang="en-US" sz="2400" dirty="0">
                <a:solidFill>
                  <a:srgbClr val="5A5A5A"/>
                </a:solidFill>
                <a:latin typeface="微软雅黑" panose="020B0503020204020204" pitchFamily="34" charset="-122"/>
                <a:ea typeface="微软雅黑" panose="020B0503020204020204" pitchFamily="34" charset="-122"/>
              </a:rPr>
              <a:t>坚持基本路线</a:t>
            </a:r>
            <a:r>
              <a:rPr lang="zh-CN" altLang="en-US" sz="2400" b="1" dirty="0">
                <a:solidFill>
                  <a:srgbClr val="5A5A5A"/>
                </a:solidFill>
                <a:latin typeface="微软雅黑" panose="020B0503020204020204" pitchFamily="34" charset="-122"/>
                <a:ea typeface="微软雅黑" panose="020B0503020204020204" pitchFamily="34" charset="-122"/>
              </a:rPr>
              <a:t>毫不动摇</a:t>
            </a:r>
            <a:r>
              <a:rPr lang="zh-CN" altLang="en-US" sz="2400" dirty="0">
                <a:solidFill>
                  <a:srgbClr val="5A5A5A"/>
                </a:solidFill>
                <a:latin typeface="微软雅黑" panose="020B0503020204020204" pitchFamily="34" charset="-122"/>
                <a:ea typeface="微软雅黑" panose="020B0503020204020204" pitchFamily="34" charset="-122"/>
              </a:rPr>
              <a:t>，特别在复杂情况下，要有坚决性。</a:t>
            </a:r>
          </a:p>
        </p:txBody>
      </p:sp>
      <p:sp>
        <p:nvSpPr>
          <p:cNvPr id="5" name="矩形 4"/>
          <p:cNvSpPr/>
          <p:nvPr/>
        </p:nvSpPr>
        <p:spPr>
          <a:xfrm>
            <a:off x="1646308" y="2178510"/>
            <a:ext cx="3057247" cy="523220"/>
          </a:xfrm>
          <a:prstGeom prst="rect">
            <a:avLst/>
          </a:prstGeom>
          <a:noFill/>
        </p:spPr>
        <p:txBody>
          <a:bodyPr wrap="none">
            <a:spAutoFit/>
          </a:bodyPr>
          <a:lstStyle/>
          <a:p>
            <a:r>
              <a:rPr lang="zh-CN" altLang="en-US" sz="2800" b="1" dirty="0" smtClean="0">
                <a:solidFill>
                  <a:srgbClr val="FFFFFF"/>
                </a:solidFill>
                <a:latin typeface="微软雅黑" panose="020B0503020204020204" pitchFamily="34" charset="-122"/>
                <a:ea typeface="微软雅黑" panose="020B0503020204020204" pitchFamily="34" charset="-122"/>
              </a:rPr>
              <a:t>坚持党的基本路线</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703138" y="3391960"/>
            <a:ext cx="288925" cy="288925"/>
            <a:chOff x="957263" y="3209925"/>
            <a:chExt cx="288925" cy="288925"/>
          </a:xfrm>
        </p:grpSpPr>
        <p:sp>
          <p:nvSpPr>
            <p:cNvPr id="7" name="Oval 15"/>
            <p:cNvSpPr>
              <a:spLocks noChangeArrowheads="1"/>
            </p:cNvSpPr>
            <p:nvPr/>
          </p:nvSpPr>
          <p:spPr bwMode="auto">
            <a:xfrm>
              <a:off x="957263" y="3209925"/>
              <a:ext cx="288925" cy="288925"/>
            </a:xfrm>
            <a:prstGeom prst="ellipse">
              <a:avLst/>
            </a:prstGeom>
            <a:solidFill>
              <a:schemeClr val="tx1"/>
            </a:solidFill>
            <a:ln w="28575" cap="flat">
              <a:solidFill>
                <a:schemeClr val="accent2"/>
              </a:solidFill>
              <a:prstDash val="solid"/>
              <a:miter lim="800000"/>
            </a:ln>
          </p:spPr>
          <p:txBody>
            <a:bodyPr vert="horz" wrap="square" lIns="91440" tIns="45720" rIns="91440" bIns="45720" numCol="1" anchor="t" anchorCtr="0" compatLnSpc="1"/>
            <a:lstStyle/>
            <a:p>
              <a:endParaRPr lang="zh-CN" altLang="en-US">
                <a:solidFill>
                  <a:srgbClr val="7F7F7F"/>
                </a:solidFill>
              </a:endParaRPr>
            </a:p>
          </p:txBody>
        </p:sp>
        <p:sp>
          <p:nvSpPr>
            <p:cNvPr id="8" name="Freeform 16"/>
            <p:cNvSpPr/>
            <p:nvPr/>
          </p:nvSpPr>
          <p:spPr bwMode="auto">
            <a:xfrm>
              <a:off x="1057275" y="3282950"/>
              <a:ext cx="130175" cy="150813"/>
            </a:xfrm>
            <a:custGeom>
              <a:avLst/>
              <a:gdLst>
                <a:gd name="T0" fmla="*/ 166 w 188"/>
                <a:gd name="T1" fmla="*/ 89 h 217"/>
                <a:gd name="T2" fmla="*/ 99 w 188"/>
                <a:gd name="T3" fmla="*/ 51 h 217"/>
                <a:gd name="T4" fmla="*/ 32 w 188"/>
                <a:gd name="T5" fmla="*/ 12 h 217"/>
                <a:gd name="T6" fmla="*/ 0 w 188"/>
                <a:gd name="T7" fmla="*/ 30 h 217"/>
                <a:gd name="T8" fmla="*/ 0 w 188"/>
                <a:gd name="T9" fmla="*/ 108 h 217"/>
                <a:gd name="T10" fmla="*/ 0 w 188"/>
                <a:gd name="T11" fmla="*/ 185 h 217"/>
                <a:gd name="T12" fmla="*/ 32 w 188"/>
                <a:gd name="T13" fmla="*/ 204 h 217"/>
                <a:gd name="T14" fmla="*/ 99 w 188"/>
                <a:gd name="T15" fmla="*/ 165 h 217"/>
                <a:gd name="T16" fmla="*/ 166 w 188"/>
                <a:gd name="T17" fmla="*/ 126 h 217"/>
                <a:gd name="T18" fmla="*/ 166 w 188"/>
                <a:gd name="T19"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17">
                  <a:moveTo>
                    <a:pt x="166" y="89"/>
                  </a:moveTo>
                  <a:lnTo>
                    <a:pt x="99" y="51"/>
                  </a:lnTo>
                  <a:cubicBezTo>
                    <a:pt x="77" y="38"/>
                    <a:pt x="55" y="25"/>
                    <a:pt x="32" y="12"/>
                  </a:cubicBezTo>
                  <a:cubicBezTo>
                    <a:pt x="11" y="0"/>
                    <a:pt x="0" y="5"/>
                    <a:pt x="0" y="30"/>
                  </a:cubicBezTo>
                  <a:lnTo>
                    <a:pt x="0" y="108"/>
                  </a:lnTo>
                  <a:cubicBezTo>
                    <a:pt x="0" y="134"/>
                    <a:pt x="0" y="159"/>
                    <a:pt x="0" y="185"/>
                  </a:cubicBezTo>
                  <a:cubicBezTo>
                    <a:pt x="0" y="209"/>
                    <a:pt x="10" y="217"/>
                    <a:pt x="32" y="204"/>
                  </a:cubicBezTo>
                  <a:lnTo>
                    <a:pt x="99" y="165"/>
                  </a:lnTo>
                  <a:cubicBezTo>
                    <a:pt x="121" y="152"/>
                    <a:pt x="144" y="139"/>
                    <a:pt x="166" y="126"/>
                  </a:cubicBezTo>
                  <a:cubicBezTo>
                    <a:pt x="187" y="114"/>
                    <a:pt x="188" y="102"/>
                    <a:pt x="166" y="8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7F7F7F"/>
                </a:solidFill>
              </a:endParaRPr>
            </a:p>
          </p:txBody>
        </p:sp>
      </p:grpSp>
      <p:sp>
        <p:nvSpPr>
          <p:cNvPr id="9" name="矩形 8"/>
          <p:cNvSpPr/>
          <p:nvPr/>
        </p:nvSpPr>
        <p:spPr>
          <a:xfrm>
            <a:off x="1227973" y="3326942"/>
            <a:ext cx="1483673" cy="461665"/>
          </a:xfrm>
          <a:prstGeom prst="rect">
            <a:avLst/>
          </a:prstGeom>
        </p:spPr>
        <p:txBody>
          <a:bodyPr wrap="square">
            <a:spAutoFit/>
          </a:bodyPr>
          <a:lstStyle/>
          <a:p>
            <a:pPr algn="r"/>
            <a:r>
              <a:rPr lang="zh-CN" altLang="en-US" sz="2400" b="1" dirty="0" smtClean="0">
                <a:solidFill>
                  <a:srgbClr val="C00000"/>
                </a:solidFill>
                <a:latin typeface="微软雅黑" panose="020B0503020204020204" pitchFamily="34" charset="-122"/>
                <a:ea typeface="微软雅黑" panose="020B0503020204020204" pitchFamily="34" charset="-122"/>
              </a:rPr>
              <a:t>第一</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 name="矩形 9"/>
          <p:cNvSpPr/>
          <p:nvPr/>
        </p:nvSpPr>
        <p:spPr>
          <a:xfrm>
            <a:off x="3073822" y="4626888"/>
            <a:ext cx="5029923" cy="1200329"/>
          </a:xfrm>
          <a:prstGeom prst="rect">
            <a:avLst/>
          </a:prstGeom>
        </p:spPr>
        <p:txBody>
          <a:bodyPr wrap="square">
            <a:spAutoFit/>
          </a:bodyPr>
          <a:lstStyle/>
          <a:p>
            <a:pPr marL="285750" indent="-285750" algn="just">
              <a:buFont typeface="Wingdings" panose="05000000000000000000" pitchFamily="2" charset="2"/>
              <a:buChar char="l"/>
            </a:pPr>
            <a:r>
              <a:rPr lang="zh-CN" altLang="en-US" sz="2400" dirty="0">
                <a:solidFill>
                  <a:srgbClr val="5A5A5A"/>
                </a:solidFill>
                <a:latin typeface="微软雅黑" panose="020B0503020204020204" pitchFamily="34" charset="-122"/>
                <a:ea typeface="微软雅黑" panose="020B0503020204020204" pitchFamily="34" charset="-122"/>
              </a:rPr>
              <a:t>坚持基本路线，要做好</a:t>
            </a:r>
            <a:r>
              <a:rPr lang="zh-CN" altLang="en-US" sz="2400" b="1" dirty="0">
                <a:solidFill>
                  <a:srgbClr val="5A5A5A"/>
                </a:solidFill>
                <a:latin typeface="微软雅黑" panose="020B0503020204020204" pitchFamily="34" charset="-122"/>
                <a:ea typeface="微软雅黑" panose="020B0503020204020204" pitchFamily="34" charset="-122"/>
              </a:rPr>
              <a:t>意识形态工作</a:t>
            </a:r>
            <a:r>
              <a:rPr lang="zh-CN" altLang="en-US" sz="2400" dirty="0">
                <a:solidFill>
                  <a:srgbClr val="5A5A5A"/>
                </a:solidFill>
                <a:latin typeface="微软雅黑" panose="020B0503020204020204" pitchFamily="34" charset="-122"/>
                <a:ea typeface="微软雅黑" panose="020B0503020204020204" pitchFamily="34" charset="-122"/>
              </a:rPr>
              <a:t>，进行必要舆论斗争</a:t>
            </a:r>
            <a:r>
              <a:rPr lang="zh-CN" altLang="en-US" sz="2400" dirty="0" smtClean="0">
                <a:solidFill>
                  <a:srgbClr val="5A5A5A"/>
                </a:solidFill>
                <a:latin typeface="微软雅黑" panose="020B0503020204020204" pitchFamily="34" charset="-122"/>
                <a:ea typeface="微软雅黑" panose="020B0503020204020204" pitchFamily="34" charset="-122"/>
              </a:rPr>
              <a:t>，要</a:t>
            </a:r>
            <a:r>
              <a:rPr lang="zh-CN" altLang="en-US" sz="2400" dirty="0">
                <a:solidFill>
                  <a:srgbClr val="5A5A5A"/>
                </a:solidFill>
                <a:latin typeface="微软雅黑" panose="020B0503020204020204" pitchFamily="34" charset="-122"/>
                <a:ea typeface="微软雅黑" panose="020B0503020204020204" pitchFamily="34" charset="-122"/>
              </a:rPr>
              <a:t>有鉴别力。</a:t>
            </a:r>
          </a:p>
        </p:txBody>
      </p:sp>
      <p:grpSp>
        <p:nvGrpSpPr>
          <p:cNvPr id="11" name="组合 10"/>
          <p:cNvGrpSpPr/>
          <p:nvPr/>
        </p:nvGrpSpPr>
        <p:grpSpPr>
          <a:xfrm>
            <a:off x="2703138" y="4691906"/>
            <a:ext cx="288925" cy="288925"/>
            <a:chOff x="957263" y="3209925"/>
            <a:chExt cx="288925" cy="288925"/>
          </a:xfrm>
        </p:grpSpPr>
        <p:sp>
          <p:nvSpPr>
            <p:cNvPr id="12" name="Oval 15"/>
            <p:cNvSpPr>
              <a:spLocks noChangeArrowheads="1"/>
            </p:cNvSpPr>
            <p:nvPr/>
          </p:nvSpPr>
          <p:spPr bwMode="auto">
            <a:xfrm>
              <a:off x="957263" y="3209925"/>
              <a:ext cx="288925" cy="288925"/>
            </a:xfrm>
            <a:prstGeom prst="ellipse">
              <a:avLst/>
            </a:prstGeom>
            <a:solidFill>
              <a:schemeClr val="tx1"/>
            </a:solidFill>
            <a:ln w="28575" cap="flat">
              <a:solidFill>
                <a:schemeClr val="accent2"/>
              </a:solidFill>
              <a:prstDash val="solid"/>
              <a:miter lim="800000"/>
            </a:ln>
          </p:spPr>
          <p:txBody>
            <a:bodyPr vert="horz" wrap="square" lIns="91440" tIns="45720" rIns="91440" bIns="45720" numCol="1" anchor="t" anchorCtr="0" compatLnSpc="1"/>
            <a:lstStyle/>
            <a:p>
              <a:endParaRPr lang="zh-CN" altLang="en-US">
                <a:solidFill>
                  <a:srgbClr val="7F7F7F"/>
                </a:solidFill>
              </a:endParaRPr>
            </a:p>
          </p:txBody>
        </p:sp>
        <p:sp>
          <p:nvSpPr>
            <p:cNvPr id="13" name="Freeform 16"/>
            <p:cNvSpPr/>
            <p:nvPr/>
          </p:nvSpPr>
          <p:spPr bwMode="auto">
            <a:xfrm>
              <a:off x="1057275" y="3282950"/>
              <a:ext cx="130175" cy="150813"/>
            </a:xfrm>
            <a:custGeom>
              <a:avLst/>
              <a:gdLst>
                <a:gd name="T0" fmla="*/ 166 w 188"/>
                <a:gd name="T1" fmla="*/ 89 h 217"/>
                <a:gd name="T2" fmla="*/ 99 w 188"/>
                <a:gd name="T3" fmla="*/ 51 h 217"/>
                <a:gd name="T4" fmla="*/ 32 w 188"/>
                <a:gd name="T5" fmla="*/ 12 h 217"/>
                <a:gd name="T6" fmla="*/ 0 w 188"/>
                <a:gd name="T7" fmla="*/ 30 h 217"/>
                <a:gd name="T8" fmla="*/ 0 w 188"/>
                <a:gd name="T9" fmla="*/ 108 h 217"/>
                <a:gd name="T10" fmla="*/ 0 w 188"/>
                <a:gd name="T11" fmla="*/ 185 h 217"/>
                <a:gd name="T12" fmla="*/ 32 w 188"/>
                <a:gd name="T13" fmla="*/ 204 h 217"/>
                <a:gd name="T14" fmla="*/ 99 w 188"/>
                <a:gd name="T15" fmla="*/ 165 h 217"/>
                <a:gd name="T16" fmla="*/ 166 w 188"/>
                <a:gd name="T17" fmla="*/ 126 h 217"/>
                <a:gd name="T18" fmla="*/ 166 w 188"/>
                <a:gd name="T19"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217">
                  <a:moveTo>
                    <a:pt x="166" y="89"/>
                  </a:moveTo>
                  <a:lnTo>
                    <a:pt x="99" y="51"/>
                  </a:lnTo>
                  <a:cubicBezTo>
                    <a:pt x="77" y="38"/>
                    <a:pt x="55" y="25"/>
                    <a:pt x="32" y="12"/>
                  </a:cubicBezTo>
                  <a:cubicBezTo>
                    <a:pt x="11" y="0"/>
                    <a:pt x="0" y="5"/>
                    <a:pt x="0" y="30"/>
                  </a:cubicBezTo>
                  <a:lnTo>
                    <a:pt x="0" y="108"/>
                  </a:lnTo>
                  <a:cubicBezTo>
                    <a:pt x="0" y="134"/>
                    <a:pt x="0" y="159"/>
                    <a:pt x="0" y="185"/>
                  </a:cubicBezTo>
                  <a:cubicBezTo>
                    <a:pt x="0" y="209"/>
                    <a:pt x="10" y="217"/>
                    <a:pt x="32" y="204"/>
                  </a:cubicBezTo>
                  <a:lnTo>
                    <a:pt x="99" y="165"/>
                  </a:lnTo>
                  <a:cubicBezTo>
                    <a:pt x="121" y="152"/>
                    <a:pt x="144" y="139"/>
                    <a:pt x="166" y="126"/>
                  </a:cubicBezTo>
                  <a:cubicBezTo>
                    <a:pt x="187" y="114"/>
                    <a:pt x="188" y="102"/>
                    <a:pt x="166" y="8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rgbClr val="7F7F7F"/>
                </a:solidFill>
              </a:endParaRPr>
            </a:p>
          </p:txBody>
        </p:sp>
      </p:grpSp>
      <p:sp>
        <p:nvSpPr>
          <p:cNvPr id="14" name="矩形 13"/>
          <p:cNvSpPr/>
          <p:nvPr/>
        </p:nvSpPr>
        <p:spPr>
          <a:xfrm>
            <a:off x="978688" y="4595679"/>
            <a:ext cx="1726608" cy="461665"/>
          </a:xfrm>
          <a:prstGeom prst="rect">
            <a:avLst/>
          </a:prstGeom>
        </p:spPr>
        <p:txBody>
          <a:bodyPr wrap="square">
            <a:spAutoFit/>
          </a:bodyPr>
          <a:lstStyle/>
          <a:p>
            <a:pPr algn="r"/>
            <a:r>
              <a:rPr lang="zh-CN" altLang="en-US" sz="2400" b="1" dirty="0" smtClean="0">
                <a:solidFill>
                  <a:srgbClr val="C00000"/>
                </a:solidFill>
                <a:latin typeface="微软雅黑" panose="020B0503020204020204" pitchFamily="34" charset="-122"/>
                <a:ea typeface="微软雅黑" panose="020B0503020204020204" pitchFamily="34" charset="-122"/>
              </a:rPr>
              <a:t>第二</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5" name="Freeform 12"/>
          <p:cNvSpPr>
            <a:spLocks noEditPoints="1"/>
          </p:cNvSpPr>
          <p:nvPr/>
        </p:nvSpPr>
        <p:spPr bwMode="auto">
          <a:xfrm>
            <a:off x="9734331" y="3061105"/>
            <a:ext cx="1060646" cy="1437152"/>
          </a:xfrm>
          <a:custGeom>
            <a:avLst/>
            <a:gdLst>
              <a:gd name="T0" fmla="*/ 64 w 599"/>
              <a:gd name="T1" fmla="*/ 739 h 810"/>
              <a:gd name="T2" fmla="*/ 100 w 599"/>
              <a:gd name="T3" fmla="*/ 125 h 810"/>
              <a:gd name="T4" fmla="*/ 132 w 599"/>
              <a:gd name="T5" fmla="*/ 178 h 810"/>
              <a:gd name="T6" fmla="*/ 163 w 599"/>
              <a:gd name="T7" fmla="*/ 125 h 810"/>
              <a:gd name="T8" fmla="*/ 267 w 599"/>
              <a:gd name="T9" fmla="*/ 146 h 810"/>
              <a:gd name="T10" fmla="*/ 330 w 599"/>
              <a:gd name="T11" fmla="*/ 146 h 810"/>
              <a:gd name="T12" fmla="*/ 435 w 599"/>
              <a:gd name="T13" fmla="*/ 125 h 810"/>
              <a:gd name="T14" fmla="*/ 466 w 599"/>
              <a:gd name="T15" fmla="*/ 178 h 810"/>
              <a:gd name="T16" fmla="*/ 497 w 599"/>
              <a:gd name="T17" fmla="*/ 125 h 810"/>
              <a:gd name="T18" fmla="*/ 535 w 599"/>
              <a:gd name="T19" fmla="*/ 739 h 810"/>
              <a:gd name="T20" fmla="*/ 207 w 599"/>
              <a:gd name="T21" fmla="*/ 354 h 810"/>
              <a:gd name="T22" fmla="*/ 253 w 599"/>
              <a:gd name="T23" fmla="*/ 307 h 810"/>
              <a:gd name="T24" fmla="*/ 206 w 599"/>
              <a:gd name="T25" fmla="*/ 297 h 810"/>
              <a:gd name="T26" fmla="*/ 290 w 599"/>
              <a:gd name="T27" fmla="*/ 239 h 810"/>
              <a:gd name="T28" fmla="*/ 279 w 599"/>
              <a:gd name="T29" fmla="*/ 281 h 810"/>
              <a:gd name="T30" fmla="*/ 293 w 599"/>
              <a:gd name="T31" fmla="*/ 213 h 810"/>
              <a:gd name="T32" fmla="*/ 393 w 599"/>
              <a:gd name="T33" fmla="*/ 396 h 810"/>
              <a:gd name="T34" fmla="*/ 349 w 599"/>
              <a:gd name="T35" fmla="*/ 402 h 810"/>
              <a:gd name="T36" fmla="*/ 210 w 599"/>
              <a:gd name="T37" fmla="*/ 416 h 810"/>
              <a:gd name="T38" fmla="*/ 207 w 599"/>
              <a:gd name="T39" fmla="*/ 387 h 810"/>
              <a:gd name="T40" fmla="*/ 534 w 599"/>
              <a:gd name="T41" fmla="*/ 55 h 810"/>
              <a:gd name="T42" fmla="*/ 497 w 599"/>
              <a:gd name="T43" fmla="*/ 31 h 810"/>
              <a:gd name="T44" fmla="*/ 435 w 599"/>
              <a:gd name="T45" fmla="*/ 31 h 810"/>
              <a:gd name="T46" fmla="*/ 330 w 599"/>
              <a:gd name="T47" fmla="*/ 55 h 810"/>
              <a:gd name="T48" fmla="*/ 299 w 599"/>
              <a:gd name="T49" fmla="*/ 0 h 810"/>
              <a:gd name="T50" fmla="*/ 267 w 599"/>
              <a:gd name="T51" fmla="*/ 55 h 810"/>
              <a:gd name="T52" fmla="*/ 163 w 599"/>
              <a:gd name="T53" fmla="*/ 31 h 810"/>
              <a:gd name="T54" fmla="*/ 100 w 599"/>
              <a:gd name="T55" fmla="*/ 31 h 810"/>
              <a:gd name="T56" fmla="*/ 65 w 599"/>
              <a:gd name="T57" fmla="*/ 55 h 810"/>
              <a:gd name="T58" fmla="*/ 0 w 599"/>
              <a:gd name="T59" fmla="*/ 745 h 810"/>
              <a:gd name="T60" fmla="*/ 534 w 599"/>
              <a:gd name="T61" fmla="*/ 810 h 810"/>
              <a:gd name="T62" fmla="*/ 599 w 599"/>
              <a:gd name="T63" fmla="*/ 120 h 810"/>
              <a:gd name="T64" fmla="*/ 131 w 599"/>
              <a:gd name="T65" fmla="*/ 511 h 810"/>
              <a:gd name="T66" fmla="*/ 467 w 599"/>
              <a:gd name="T67" fmla="*/ 467 h 810"/>
              <a:gd name="T68" fmla="*/ 131 w 599"/>
              <a:gd name="T69" fmla="*/ 511 h 810"/>
              <a:gd name="T70" fmla="*/ 467 w 599"/>
              <a:gd name="T71" fmla="*/ 595 h 810"/>
              <a:gd name="T72" fmla="*/ 131 w 599"/>
              <a:gd name="T73" fmla="*/ 551 h 810"/>
              <a:gd name="T74" fmla="*/ 131 w 599"/>
              <a:gd name="T75" fmla="*/ 683 h 810"/>
              <a:gd name="T76" fmla="*/ 467 w 599"/>
              <a:gd name="T77" fmla="*/ 639 h 810"/>
              <a:gd name="T78" fmla="*/ 131 w 599"/>
              <a:gd name="T79" fmla="*/ 68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 h="810">
                <a:moveTo>
                  <a:pt x="535" y="739"/>
                </a:moveTo>
                <a:lnTo>
                  <a:pt x="64" y="739"/>
                </a:lnTo>
                <a:lnTo>
                  <a:pt x="64" y="125"/>
                </a:lnTo>
                <a:lnTo>
                  <a:pt x="100" y="125"/>
                </a:lnTo>
                <a:lnTo>
                  <a:pt x="100" y="146"/>
                </a:lnTo>
                <a:cubicBezTo>
                  <a:pt x="100" y="163"/>
                  <a:pt x="114" y="178"/>
                  <a:pt x="132" y="178"/>
                </a:cubicBezTo>
                <a:cubicBezTo>
                  <a:pt x="149" y="178"/>
                  <a:pt x="163" y="163"/>
                  <a:pt x="163" y="146"/>
                </a:cubicBezTo>
                <a:lnTo>
                  <a:pt x="163" y="125"/>
                </a:lnTo>
                <a:lnTo>
                  <a:pt x="267" y="125"/>
                </a:lnTo>
                <a:lnTo>
                  <a:pt x="267" y="146"/>
                </a:lnTo>
                <a:cubicBezTo>
                  <a:pt x="267" y="163"/>
                  <a:pt x="281" y="178"/>
                  <a:pt x="299" y="178"/>
                </a:cubicBezTo>
                <a:cubicBezTo>
                  <a:pt x="316" y="178"/>
                  <a:pt x="330" y="163"/>
                  <a:pt x="330" y="146"/>
                </a:cubicBezTo>
                <a:lnTo>
                  <a:pt x="330" y="125"/>
                </a:lnTo>
                <a:lnTo>
                  <a:pt x="435" y="125"/>
                </a:lnTo>
                <a:lnTo>
                  <a:pt x="435" y="146"/>
                </a:lnTo>
                <a:cubicBezTo>
                  <a:pt x="435" y="163"/>
                  <a:pt x="449" y="178"/>
                  <a:pt x="466" y="178"/>
                </a:cubicBezTo>
                <a:cubicBezTo>
                  <a:pt x="483" y="178"/>
                  <a:pt x="497" y="163"/>
                  <a:pt x="497" y="146"/>
                </a:cubicBezTo>
                <a:lnTo>
                  <a:pt x="497" y="125"/>
                </a:lnTo>
                <a:lnTo>
                  <a:pt x="535" y="125"/>
                </a:lnTo>
                <a:lnTo>
                  <a:pt x="535" y="739"/>
                </a:lnTo>
                <a:close/>
                <a:moveTo>
                  <a:pt x="192" y="369"/>
                </a:moveTo>
                <a:lnTo>
                  <a:pt x="207" y="354"/>
                </a:lnTo>
                <a:cubicBezTo>
                  <a:pt x="238" y="381"/>
                  <a:pt x="275" y="399"/>
                  <a:pt x="322" y="376"/>
                </a:cubicBezTo>
                <a:lnTo>
                  <a:pt x="253" y="307"/>
                </a:lnTo>
                <a:lnTo>
                  <a:pt x="235" y="326"/>
                </a:lnTo>
                <a:lnTo>
                  <a:pt x="206" y="297"/>
                </a:lnTo>
                <a:lnTo>
                  <a:pt x="257" y="246"/>
                </a:lnTo>
                <a:cubicBezTo>
                  <a:pt x="264" y="249"/>
                  <a:pt x="276" y="249"/>
                  <a:pt x="290" y="239"/>
                </a:cubicBezTo>
                <a:lnTo>
                  <a:pt x="304" y="255"/>
                </a:lnTo>
                <a:lnTo>
                  <a:pt x="279" y="281"/>
                </a:lnTo>
                <a:lnTo>
                  <a:pt x="348" y="351"/>
                </a:lnTo>
                <a:cubicBezTo>
                  <a:pt x="374" y="307"/>
                  <a:pt x="353" y="242"/>
                  <a:pt x="293" y="213"/>
                </a:cubicBezTo>
                <a:cubicBezTo>
                  <a:pt x="352" y="216"/>
                  <a:pt x="428" y="283"/>
                  <a:pt x="374" y="376"/>
                </a:cubicBezTo>
                <a:lnTo>
                  <a:pt x="393" y="396"/>
                </a:lnTo>
                <a:lnTo>
                  <a:pt x="368" y="420"/>
                </a:lnTo>
                <a:lnTo>
                  <a:pt x="349" y="402"/>
                </a:lnTo>
                <a:cubicBezTo>
                  <a:pt x="299" y="429"/>
                  <a:pt x="254" y="425"/>
                  <a:pt x="218" y="397"/>
                </a:cubicBezTo>
                <a:cubicBezTo>
                  <a:pt x="220" y="404"/>
                  <a:pt x="216" y="411"/>
                  <a:pt x="210" y="416"/>
                </a:cubicBezTo>
                <a:cubicBezTo>
                  <a:pt x="202" y="421"/>
                  <a:pt x="194" y="419"/>
                  <a:pt x="189" y="412"/>
                </a:cubicBezTo>
                <a:cubicBezTo>
                  <a:pt x="181" y="399"/>
                  <a:pt x="194" y="384"/>
                  <a:pt x="207" y="387"/>
                </a:cubicBezTo>
                <a:cubicBezTo>
                  <a:pt x="202" y="382"/>
                  <a:pt x="197" y="376"/>
                  <a:pt x="192" y="369"/>
                </a:cubicBezTo>
                <a:close/>
                <a:moveTo>
                  <a:pt x="534" y="55"/>
                </a:moveTo>
                <a:lnTo>
                  <a:pt x="497" y="55"/>
                </a:lnTo>
                <a:lnTo>
                  <a:pt x="497" y="31"/>
                </a:lnTo>
                <a:cubicBezTo>
                  <a:pt x="497" y="14"/>
                  <a:pt x="483" y="0"/>
                  <a:pt x="466" y="0"/>
                </a:cubicBezTo>
                <a:cubicBezTo>
                  <a:pt x="449" y="0"/>
                  <a:pt x="435" y="14"/>
                  <a:pt x="435" y="31"/>
                </a:cubicBezTo>
                <a:lnTo>
                  <a:pt x="435" y="55"/>
                </a:lnTo>
                <a:lnTo>
                  <a:pt x="330" y="55"/>
                </a:lnTo>
                <a:lnTo>
                  <a:pt x="330" y="31"/>
                </a:lnTo>
                <a:cubicBezTo>
                  <a:pt x="330" y="14"/>
                  <a:pt x="316" y="0"/>
                  <a:pt x="299" y="0"/>
                </a:cubicBezTo>
                <a:cubicBezTo>
                  <a:pt x="281" y="0"/>
                  <a:pt x="267" y="14"/>
                  <a:pt x="267" y="31"/>
                </a:cubicBezTo>
                <a:lnTo>
                  <a:pt x="267" y="55"/>
                </a:lnTo>
                <a:lnTo>
                  <a:pt x="163" y="55"/>
                </a:lnTo>
                <a:lnTo>
                  <a:pt x="163" y="31"/>
                </a:lnTo>
                <a:cubicBezTo>
                  <a:pt x="163" y="14"/>
                  <a:pt x="149" y="0"/>
                  <a:pt x="132" y="0"/>
                </a:cubicBezTo>
                <a:cubicBezTo>
                  <a:pt x="114" y="0"/>
                  <a:pt x="100" y="14"/>
                  <a:pt x="100" y="31"/>
                </a:cubicBezTo>
                <a:lnTo>
                  <a:pt x="100" y="55"/>
                </a:lnTo>
                <a:lnTo>
                  <a:pt x="65" y="55"/>
                </a:lnTo>
                <a:cubicBezTo>
                  <a:pt x="29" y="55"/>
                  <a:pt x="0" y="84"/>
                  <a:pt x="0" y="120"/>
                </a:cubicBezTo>
                <a:lnTo>
                  <a:pt x="0" y="745"/>
                </a:lnTo>
                <a:cubicBezTo>
                  <a:pt x="0" y="781"/>
                  <a:pt x="29" y="810"/>
                  <a:pt x="65" y="810"/>
                </a:cubicBezTo>
                <a:lnTo>
                  <a:pt x="534" y="810"/>
                </a:lnTo>
                <a:cubicBezTo>
                  <a:pt x="570" y="810"/>
                  <a:pt x="599" y="781"/>
                  <a:pt x="599" y="745"/>
                </a:cubicBezTo>
                <a:lnTo>
                  <a:pt x="599" y="120"/>
                </a:lnTo>
                <a:cubicBezTo>
                  <a:pt x="599" y="84"/>
                  <a:pt x="570" y="55"/>
                  <a:pt x="534" y="55"/>
                </a:cubicBezTo>
                <a:close/>
                <a:moveTo>
                  <a:pt x="131" y="511"/>
                </a:moveTo>
                <a:lnTo>
                  <a:pt x="467" y="511"/>
                </a:lnTo>
                <a:lnTo>
                  <a:pt x="467" y="467"/>
                </a:lnTo>
                <a:lnTo>
                  <a:pt x="131" y="467"/>
                </a:lnTo>
                <a:lnTo>
                  <a:pt x="131" y="511"/>
                </a:lnTo>
                <a:close/>
                <a:moveTo>
                  <a:pt x="131" y="595"/>
                </a:moveTo>
                <a:lnTo>
                  <a:pt x="467" y="595"/>
                </a:lnTo>
                <a:lnTo>
                  <a:pt x="467" y="551"/>
                </a:lnTo>
                <a:lnTo>
                  <a:pt x="131" y="551"/>
                </a:lnTo>
                <a:lnTo>
                  <a:pt x="131" y="595"/>
                </a:lnTo>
                <a:close/>
                <a:moveTo>
                  <a:pt x="131" y="683"/>
                </a:moveTo>
                <a:lnTo>
                  <a:pt x="467" y="683"/>
                </a:lnTo>
                <a:lnTo>
                  <a:pt x="467" y="639"/>
                </a:lnTo>
                <a:lnTo>
                  <a:pt x="131" y="639"/>
                </a:lnTo>
                <a:lnTo>
                  <a:pt x="131" y="683"/>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16" name="Freeform 5"/>
          <p:cNvSpPr>
            <a:spLocks noEditPoints="1"/>
          </p:cNvSpPr>
          <p:nvPr/>
        </p:nvSpPr>
        <p:spPr bwMode="auto">
          <a:xfrm>
            <a:off x="8294171" y="2675506"/>
            <a:ext cx="3238468" cy="3100919"/>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C00000"/>
              </a:solidFill>
            </a:endParaRPr>
          </a:p>
        </p:txBody>
      </p:sp>
      <p:sp>
        <p:nvSpPr>
          <p:cNvPr id="17" name="TextBox 3"/>
          <p:cNvSpPr txBox="1"/>
          <p:nvPr/>
        </p:nvSpPr>
        <p:spPr>
          <a:xfrm>
            <a:off x="2850896" y="798270"/>
            <a:ext cx="7560840"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olidFill>
                  <a:srgbClr val="C00000"/>
                </a:solidFill>
                <a:sym typeface="+mn-lt"/>
              </a:rPr>
              <a:t>坚持</a:t>
            </a:r>
            <a:r>
              <a:rPr lang="zh-CN" altLang="en-US" dirty="0">
                <a:solidFill>
                  <a:srgbClr val="C00000"/>
                </a:solidFill>
                <a:sym typeface="+mn-lt"/>
              </a:rPr>
              <a:t>基本路线，以伟大工程推动伟大</a:t>
            </a:r>
            <a:r>
              <a:rPr lang="zh-CN" altLang="en-US" dirty="0" smtClean="0">
                <a:solidFill>
                  <a:srgbClr val="C00000"/>
                </a:solidFill>
                <a:sym typeface="+mn-lt"/>
              </a:rPr>
              <a:t>事业</a:t>
            </a:r>
            <a:endParaRPr lang="zh-CN" altLang="en-US" dirty="0">
              <a:solidFill>
                <a:srgbClr val="C00000"/>
              </a:solidFill>
              <a:sym typeface="+mn-lt"/>
            </a:endParaRPr>
          </a:p>
        </p:txBody>
      </p:sp>
      <p:grpSp>
        <p:nvGrpSpPr>
          <p:cNvPr id="18" name="组合 17"/>
          <p:cNvGrpSpPr/>
          <p:nvPr/>
        </p:nvGrpSpPr>
        <p:grpSpPr>
          <a:xfrm>
            <a:off x="1166721" y="850868"/>
            <a:ext cx="1491552" cy="479578"/>
            <a:chOff x="430365" y="153582"/>
            <a:chExt cx="1491552" cy="479578"/>
          </a:xfrm>
        </p:grpSpPr>
        <p:sp>
          <p:nvSpPr>
            <p:cNvPr id="19"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20"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4</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ppt_w</p:attrName>
                                        </p:attrNameLst>
                                      </p:cBhvr>
                                      <p:tavLst>
                                        <p:tav tm="0">
                                          <p:val>
                                            <p:fltVal val="0"/>
                                          </p:val>
                                        </p:tav>
                                        <p:tav tm="100000">
                                          <p:val>
                                            <p:strVal val="#ppt_w"/>
                                          </p:val>
                                        </p:tav>
                                      </p:tavLst>
                                    </p:anim>
                                    <p:anim calcmode="lin" valueType="num">
                                      <p:cBhvr>
                                        <p:cTn id="8" dur="400" fill="hold"/>
                                        <p:tgtEl>
                                          <p:spTgt spid="16"/>
                                        </p:tgtEl>
                                        <p:attrNameLst>
                                          <p:attrName>ppt_h</p:attrName>
                                        </p:attrNameLst>
                                      </p:cBhvr>
                                      <p:tavLst>
                                        <p:tav tm="0">
                                          <p:val>
                                            <p:fltVal val="0"/>
                                          </p:val>
                                        </p:tav>
                                        <p:tav tm="100000">
                                          <p:val>
                                            <p:strVal val="#ppt_h"/>
                                          </p:val>
                                        </p:tav>
                                      </p:tavLst>
                                    </p:anim>
                                    <p:anim calcmode="lin" valueType="num">
                                      <p:cBhvr>
                                        <p:cTn id="9" dur="400" fill="hold"/>
                                        <p:tgtEl>
                                          <p:spTgt spid="16"/>
                                        </p:tgtEl>
                                        <p:attrNameLst>
                                          <p:attrName>style.rotation</p:attrName>
                                        </p:attrNameLst>
                                      </p:cBhvr>
                                      <p:tavLst>
                                        <p:tav tm="0">
                                          <p:val>
                                            <p:fltVal val="90"/>
                                          </p:val>
                                        </p:tav>
                                        <p:tav tm="100000">
                                          <p:val>
                                            <p:fltVal val="0"/>
                                          </p:val>
                                        </p:tav>
                                      </p:tavLst>
                                    </p:anim>
                                    <p:animEffect transition="in" filter="fade">
                                      <p:cBhvr>
                                        <p:cTn id="10" dur="400"/>
                                        <p:tgtEl>
                                          <p:spTgt spid="16"/>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2000"/>
                            </p:stCondLst>
                            <p:childTnLst>
                              <p:par>
                                <p:cTn id="25" presetID="3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childTnLst>
                          </p:cTn>
                        </p:par>
                        <p:par>
                          <p:cTn id="31" fill="hold">
                            <p:stCondLst>
                              <p:cond delay="2500"/>
                            </p:stCondLst>
                            <p:childTnLst>
                              <p:par>
                                <p:cTn id="32" presetID="31"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400" fill="hold"/>
                                        <p:tgtEl>
                                          <p:spTgt spid="6"/>
                                        </p:tgtEl>
                                        <p:attrNameLst>
                                          <p:attrName>ppt_w</p:attrName>
                                        </p:attrNameLst>
                                      </p:cBhvr>
                                      <p:tavLst>
                                        <p:tav tm="0">
                                          <p:val>
                                            <p:fltVal val="0"/>
                                          </p:val>
                                        </p:tav>
                                        <p:tav tm="100000">
                                          <p:val>
                                            <p:strVal val="#ppt_w"/>
                                          </p:val>
                                        </p:tav>
                                      </p:tavLst>
                                    </p:anim>
                                    <p:anim calcmode="lin" valueType="num">
                                      <p:cBhvr>
                                        <p:cTn id="35" dur="400" fill="hold"/>
                                        <p:tgtEl>
                                          <p:spTgt spid="6"/>
                                        </p:tgtEl>
                                        <p:attrNameLst>
                                          <p:attrName>ppt_h</p:attrName>
                                        </p:attrNameLst>
                                      </p:cBhvr>
                                      <p:tavLst>
                                        <p:tav tm="0">
                                          <p:val>
                                            <p:fltVal val="0"/>
                                          </p:val>
                                        </p:tav>
                                        <p:tav tm="100000">
                                          <p:val>
                                            <p:strVal val="#ppt_h"/>
                                          </p:val>
                                        </p:tav>
                                      </p:tavLst>
                                    </p:anim>
                                    <p:anim calcmode="lin" valueType="num">
                                      <p:cBhvr>
                                        <p:cTn id="36" dur="400" fill="hold"/>
                                        <p:tgtEl>
                                          <p:spTgt spid="6"/>
                                        </p:tgtEl>
                                        <p:attrNameLst>
                                          <p:attrName>style.rotation</p:attrName>
                                        </p:attrNameLst>
                                      </p:cBhvr>
                                      <p:tavLst>
                                        <p:tav tm="0">
                                          <p:val>
                                            <p:fltVal val="90"/>
                                          </p:val>
                                        </p:tav>
                                        <p:tav tm="100000">
                                          <p:val>
                                            <p:fltVal val="0"/>
                                          </p:val>
                                        </p:tav>
                                      </p:tavLst>
                                    </p:anim>
                                    <p:animEffect transition="in" filter="fade">
                                      <p:cBhvr>
                                        <p:cTn id="37" dur="400"/>
                                        <p:tgtEl>
                                          <p:spTgt spid="6"/>
                                        </p:tgtEl>
                                      </p:cBhvr>
                                    </p:animEffect>
                                  </p:childTnLst>
                                </p:cTn>
                              </p:par>
                              <p:par>
                                <p:cTn id="38" presetID="8" presetClass="emph" presetSubtype="0" fill="hold" nodeType="withEffect">
                                  <p:stCondLst>
                                    <p:cond delay="0"/>
                                  </p:stCondLst>
                                  <p:childTnLst>
                                    <p:animRot by="-21600000">
                                      <p:cBhvr>
                                        <p:cTn id="39" dur="400" fill="hold"/>
                                        <p:tgtEl>
                                          <p:spTgt spid="6"/>
                                        </p:tgtEl>
                                        <p:attrNameLst>
                                          <p:attrName>r</p:attrName>
                                        </p:attrNameLst>
                                      </p:cBhvr>
                                    </p:animRo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3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 calcmode="lin" valueType="num">
                                      <p:cBhvr>
                                        <p:cTn id="51" dur="500" fill="hold"/>
                                        <p:tgtEl>
                                          <p:spTgt spid="14"/>
                                        </p:tgtEl>
                                        <p:attrNameLst>
                                          <p:attrName>style.rotation</p:attrName>
                                        </p:attrNameLst>
                                      </p:cBhvr>
                                      <p:tavLst>
                                        <p:tav tm="0">
                                          <p:val>
                                            <p:fltVal val="90"/>
                                          </p:val>
                                        </p:tav>
                                        <p:tav tm="100000">
                                          <p:val>
                                            <p:fltVal val="0"/>
                                          </p:val>
                                        </p:tav>
                                      </p:tavLst>
                                    </p:anim>
                                    <p:animEffect transition="in" filter="fade">
                                      <p:cBhvr>
                                        <p:cTn id="52" dur="500"/>
                                        <p:tgtEl>
                                          <p:spTgt spid="14"/>
                                        </p:tgtEl>
                                      </p:cBhvr>
                                    </p:animEffect>
                                  </p:childTnLst>
                                </p:cTn>
                              </p:par>
                            </p:childTnLst>
                          </p:cTn>
                        </p:par>
                        <p:par>
                          <p:cTn id="53" fill="hold">
                            <p:stCondLst>
                              <p:cond delay="4500"/>
                            </p:stCondLst>
                            <p:childTnLst>
                              <p:par>
                                <p:cTn id="54" presetID="31" presetClass="entr" presetSubtype="0"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400" fill="hold"/>
                                        <p:tgtEl>
                                          <p:spTgt spid="11"/>
                                        </p:tgtEl>
                                        <p:attrNameLst>
                                          <p:attrName>ppt_w</p:attrName>
                                        </p:attrNameLst>
                                      </p:cBhvr>
                                      <p:tavLst>
                                        <p:tav tm="0">
                                          <p:val>
                                            <p:fltVal val="0"/>
                                          </p:val>
                                        </p:tav>
                                        <p:tav tm="100000">
                                          <p:val>
                                            <p:strVal val="#ppt_w"/>
                                          </p:val>
                                        </p:tav>
                                      </p:tavLst>
                                    </p:anim>
                                    <p:anim calcmode="lin" valueType="num">
                                      <p:cBhvr>
                                        <p:cTn id="57" dur="400" fill="hold"/>
                                        <p:tgtEl>
                                          <p:spTgt spid="11"/>
                                        </p:tgtEl>
                                        <p:attrNameLst>
                                          <p:attrName>ppt_h</p:attrName>
                                        </p:attrNameLst>
                                      </p:cBhvr>
                                      <p:tavLst>
                                        <p:tav tm="0">
                                          <p:val>
                                            <p:fltVal val="0"/>
                                          </p:val>
                                        </p:tav>
                                        <p:tav tm="100000">
                                          <p:val>
                                            <p:strVal val="#ppt_h"/>
                                          </p:val>
                                        </p:tav>
                                      </p:tavLst>
                                    </p:anim>
                                    <p:anim calcmode="lin" valueType="num">
                                      <p:cBhvr>
                                        <p:cTn id="58" dur="400" fill="hold"/>
                                        <p:tgtEl>
                                          <p:spTgt spid="11"/>
                                        </p:tgtEl>
                                        <p:attrNameLst>
                                          <p:attrName>style.rotation</p:attrName>
                                        </p:attrNameLst>
                                      </p:cBhvr>
                                      <p:tavLst>
                                        <p:tav tm="0">
                                          <p:val>
                                            <p:fltVal val="90"/>
                                          </p:val>
                                        </p:tav>
                                        <p:tav tm="100000">
                                          <p:val>
                                            <p:fltVal val="0"/>
                                          </p:val>
                                        </p:tav>
                                      </p:tavLst>
                                    </p:anim>
                                    <p:animEffect transition="in" filter="fade">
                                      <p:cBhvr>
                                        <p:cTn id="59" dur="400"/>
                                        <p:tgtEl>
                                          <p:spTgt spid="11"/>
                                        </p:tgtEl>
                                      </p:cBhvr>
                                    </p:animEffect>
                                  </p:childTnLst>
                                </p:cTn>
                              </p:par>
                              <p:par>
                                <p:cTn id="60" presetID="8" presetClass="emph" presetSubtype="0" fill="hold" nodeType="withEffect">
                                  <p:stCondLst>
                                    <p:cond delay="0"/>
                                  </p:stCondLst>
                                  <p:childTnLst>
                                    <p:animRot by="-21600000">
                                      <p:cBhvr>
                                        <p:cTn id="61" dur="400" fill="hold"/>
                                        <p:tgtEl>
                                          <p:spTgt spid="11"/>
                                        </p:tgtEl>
                                        <p:attrNameLst>
                                          <p:attrName>r</p:attrName>
                                        </p:attrNameLst>
                                      </p:cBhvr>
                                    </p:animRot>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1000" fill="hold"/>
                                        <p:tgtEl>
                                          <p:spTgt spid="10"/>
                                        </p:tgtEl>
                                        <p:attrNameLst>
                                          <p:attrName>ppt_y</p:attrName>
                                        </p:attrNameLst>
                                      </p:cBhvr>
                                      <p:tavLst>
                                        <p:tav tm="0">
                                          <p:val>
                                            <p:strVal val="#ppt_y+.1"/>
                                          </p:val>
                                        </p:tav>
                                        <p:tav tm="100000">
                                          <p:val>
                                            <p:strVal val="#ppt_y"/>
                                          </p:val>
                                        </p:tav>
                                      </p:tavLst>
                                    </p:anim>
                                  </p:childTnLst>
                                </p:cTn>
                              </p:par>
                            </p:childTnLst>
                          </p:cTn>
                        </p:par>
                        <p:par>
                          <p:cTn id="68" fill="hold">
                            <p:stCondLst>
                              <p:cond delay="6000"/>
                            </p:stCondLst>
                            <p:childTnLst>
                              <p:par>
                                <p:cTn id="69" presetID="42"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anim calcmode="lin" valueType="num">
                                      <p:cBhvr>
                                        <p:cTn id="72" dur="500" fill="hold"/>
                                        <p:tgtEl>
                                          <p:spTgt spid="15"/>
                                        </p:tgtEl>
                                        <p:attrNameLst>
                                          <p:attrName>ppt_x</p:attrName>
                                        </p:attrNameLst>
                                      </p:cBhvr>
                                      <p:tavLst>
                                        <p:tav tm="0">
                                          <p:val>
                                            <p:strVal val="#ppt_x"/>
                                          </p:val>
                                        </p:tav>
                                        <p:tav tm="100000">
                                          <p:val>
                                            <p:strVal val="#ppt_x"/>
                                          </p:val>
                                        </p:tav>
                                      </p:tavLst>
                                    </p:anim>
                                    <p:anim calcmode="lin" valueType="num">
                                      <p:cBhvr>
                                        <p:cTn id="7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9" grpId="0"/>
      <p:bldP spid="10" grpId="0"/>
      <p:bldP spid="14" grpId="0"/>
      <p:bldP spid="15" grpId="0" animBg="1"/>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p:cNvSpPr>
            <a:spLocks noEditPoints="1"/>
          </p:cNvSpPr>
          <p:nvPr/>
        </p:nvSpPr>
        <p:spPr bwMode="auto">
          <a:xfrm>
            <a:off x="1739776" y="1971626"/>
            <a:ext cx="1060646" cy="1437152"/>
          </a:xfrm>
          <a:custGeom>
            <a:avLst/>
            <a:gdLst>
              <a:gd name="T0" fmla="*/ 64 w 599"/>
              <a:gd name="T1" fmla="*/ 739 h 810"/>
              <a:gd name="T2" fmla="*/ 100 w 599"/>
              <a:gd name="T3" fmla="*/ 125 h 810"/>
              <a:gd name="T4" fmla="*/ 132 w 599"/>
              <a:gd name="T5" fmla="*/ 178 h 810"/>
              <a:gd name="T6" fmla="*/ 163 w 599"/>
              <a:gd name="T7" fmla="*/ 125 h 810"/>
              <a:gd name="T8" fmla="*/ 267 w 599"/>
              <a:gd name="T9" fmla="*/ 146 h 810"/>
              <a:gd name="T10" fmla="*/ 330 w 599"/>
              <a:gd name="T11" fmla="*/ 146 h 810"/>
              <a:gd name="T12" fmla="*/ 435 w 599"/>
              <a:gd name="T13" fmla="*/ 125 h 810"/>
              <a:gd name="T14" fmla="*/ 466 w 599"/>
              <a:gd name="T15" fmla="*/ 178 h 810"/>
              <a:gd name="T16" fmla="*/ 497 w 599"/>
              <a:gd name="T17" fmla="*/ 125 h 810"/>
              <a:gd name="T18" fmla="*/ 535 w 599"/>
              <a:gd name="T19" fmla="*/ 739 h 810"/>
              <a:gd name="T20" fmla="*/ 207 w 599"/>
              <a:gd name="T21" fmla="*/ 354 h 810"/>
              <a:gd name="T22" fmla="*/ 253 w 599"/>
              <a:gd name="T23" fmla="*/ 307 h 810"/>
              <a:gd name="T24" fmla="*/ 206 w 599"/>
              <a:gd name="T25" fmla="*/ 297 h 810"/>
              <a:gd name="T26" fmla="*/ 290 w 599"/>
              <a:gd name="T27" fmla="*/ 239 h 810"/>
              <a:gd name="T28" fmla="*/ 279 w 599"/>
              <a:gd name="T29" fmla="*/ 281 h 810"/>
              <a:gd name="T30" fmla="*/ 293 w 599"/>
              <a:gd name="T31" fmla="*/ 213 h 810"/>
              <a:gd name="T32" fmla="*/ 393 w 599"/>
              <a:gd name="T33" fmla="*/ 396 h 810"/>
              <a:gd name="T34" fmla="*/ 349 w 599"/>
              <a:gd name="T35" fmla="*/ 402 h 810"/>
              <a:gd name="T36" fmla="*/ 210 w 599"/>
              <a:gd name="T37" fmla="*/ 416 h 810"/>
              <a:gd name="T38" fmla="*/ 207 w 599"/>
              <a:gd name="T39" fmla="*/ 387 h 810"/>
              <a:gd name="T40" fmla="*/ 534 w 599"/>
              <a:gd name="T41" fmla="*/ 55 h 810"/>
              <a:gd name="T42" fmla="*/ 497 w 599"/>
              <a:gd name="T43" fmla="*/ 31 h 810"/>
              <a:gd name="T44" fmla="*/ 435 w 599"/>
              <a:gd name="T45" fmla="*/ 31 h 810"/>
              <a:gd name="T46" fmla="*/ 330 w 599"/>
              <a:gd name="T47" fmla="*/ 55 h 810"/>
              <a:gd name="T48" fmla="*/ 299 w 599"/>
              <a:gd name="T49" fmla="*/ 0 h 810"/>
              <a:gd name="T50" fmla="*/ 267 w 599"/>
              <a:gd name="T51" fmla="*/ 55 h 810"/>
              <a:gd name="T52" fmla="*/ 163 w 599"/>
              <a:gd name="T53" fmla="*/ 31 h 810"/>
              <a:gd name="T54" fmla="*/ 100 w 599"/>
              <a:gd name="T55" fmla="*/ 31 h 810"/>
              <a:gd name="T56" fmla="*/ 65 w 599"/>
              <a:gd name="T57" fmla="*/ 55 h 810"/>
              <a:gd name="T58" fmla="*/ 0 w 599"/>
              <a:gd name="T59" fmla="*/ 745 h 810"/>
              <a:gd name="T60" fmla="*/ 534 w 599"/>
              <a:gd name="T61" fmla="*/ 810 h 810"/>
              <a:gd name="T62" fmla="*/ 599 w 599"/>
              <a:gd name="T63" fmla="*/ 120 h 810"/>
              <a:gd name="T64" fmla="*/ 131 w 599"/>
              <a:gd name="T65" fmla="*/ 511 h 810"/>
              <a:gd name="T66" fmla="*/ 467 w 599"/>
              <a:gd name="T67" fmla="*/ 467 h 810"/>
              <a:gd name="T68" fmla="*/ 131 w 599"/>
              <a:gd name="T69" fmla="*/ 511 h 810"/>
              <a:gd name="T70" fmla="*/ 467 w 599"/>
              <a:gd name="T71" fmla="*/ 595 h 810"/>
              <a:gd name="T72" fmla="*/ 131 w 599"/>
              <a:gd name="T73" fmla="*/ 551 h 810"/>
              <a:gd name="T74" fmla="*/ 131 w 599"/>
              <a:gd name="T75" fmla="*/ 683 h 810"/>
              <a:gd name="T76" fmla="*/ 467 w 599"/>
              <a:gd name="T77" fmla="*/ 639 h 810"/>
              <a:gd name="T78" fmla="*/ 131 w 599"/>
              <a:gd name="T79" fmla="*/ 68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 h="810">
                <a:moveTo>
                  <a:pt x="535" y="739"/>
                </a:moveTo>
                <a:lnTo>
                  <a:pt x="64" y="739"/>
                </a:lnTo>
                <a:lnTo>
                  <a:pt x="64" y="125"/>
                </a:lnTo>
                <a:lnTo>
                  <a:pt x="100" y="125"/>
                </a:lnTo>
                <a:lnTo>
                  <a:pt x="100" y="146"/>
                </a:lnTo>
                <a:cubicBezTo>
                  <a:pt x="100" y="163"/>
                  <a:pt x="114" y="178"/>
                  <a:pt x="132" y="178"/>
                </a:cubicBezTo>
                <a:cubicBezTo>
                  <a:pt x="149" y="178"/>
                  <a:pt x="163" y="163"/>
                  <a:pt x="163" y="146"/>
                </a:cubicBezTo>
                <a:lnTo>
                  <a:pt x="163" y="125"/>
                </a:lnTo>
                <a:lnTo>
                  <a:pt x="267" y="125"/>
                </a:lnTo>
                <a:lnTo>
                  <a:pt x="267" y="146"/>
                </a:lnTo>
                <a:cubicBezTo>
                  <a:pt x="267" y="163"/>
                  <a:pt x="281" y="178"/>
                  <a:pt x="299" y="178"/>
                </a:cubicBezTo>
                <a:cubicBezTo>
                  <a:pt x="316" y="178"/>
                  <a:pt x="330" y="163"/>
                  <a:pt x="330" y="146"/>
                </a:cubicBezTo>
                <a:lnTo>
                  <a:pt x="330" y="125"/>
                </a:lnTo>
                <a:lnTo>
                  <a:pt x="435" y="125"/>
                </a:lnTo>
                <a:lnTo>
                  <a:pt x="435" y="146"/>
                </a:lnTo>
                <a:cubicBezTo>
                  <a:pt x="435" y="163"/>
                  <a:pt x="449" y="178"/>
                  <a:pt x="466" y="178"/>
                </a:cubicBezTo>
                <a:cubicBezTo>
                  <a:pt x="483" y="178"/>
                  <a:pt x="497" y="163"/>
                  <a:pt x="497" y="146"/>
                </a:cubicBezTo>
                <a:lnTo>
                  <a:pt x="497" y="125"/>
                </a:lnTo>
                <a:lnTo>
                  <a:pt x="535" y="125"/>
                </a:lnTo>
                <a:lnTo>
                  <a:pt x="535" y="739"/>
                </a:lnTo>
                <a:close/>
                <a:moveTo>
                  <a:pt x="192" y="369"/>
                </a:moveTo>
                <a:lnTo>
                  <a:pt x="207" y="354"/>
                </a:lnTo>
                <a:cubicBezTo>
                  <a:pt x="238" y="381"/>
                  <a:pt x="275" y="399"/>
                  <a:pt x="322" y="376"/>
                </a:cubicBezTo>
                <a:lnTo>
                  <a:pt x="253" y="307"/>
                </a:lnTo>
                <a:lnTo>
                  <a:pt x="235" y="326"/>
                </a:lnTo>
                <a:lnTo>
                  <a:pt x="206" y="297"/>
                </a:lnTo>
                <a:lnTo>
                  <a:pt x="257" y="246"/>
                </a:lnTo>
                <a:cubicBezTo>
                  <a:pt x="264" y="249"/>
                  <a:pt x="276" y="249"/>
                  <a:pt x="290" y="239"/>
                </a:cubicBezTo>
                <a:lnTo>
                  <a:pt x="304" y="255"/>
                </a:lnTo>
                <a:lnTo>
                  <a:pt x="279" y="281"/>
                </a:lnTo>
                <a:lnTo>
                  <a:pt x="348" y="351"/>
                </a:lnTo>
                <a:cubicBezTo>
                  <a:pt x="374" y="307"/>
                  <a:pt x="353" y="242"/>
                  <a:pt x="293" y="213"/>
                </a:cubicBezTo>
                <a:cubicBezTo>
                  <a:pt x="352" y="216"/>
                  <a:pt x="428" y="283"/>
                  <a:pt x="374" y="376"/>
                </a:cubicBezTo>
                <a:lnTo>
                  <a:pt x="393" y="396"/>
                </a:lnTo>
                <a:lnTo>
                  <a:pt x="368" y="420"/>
                </a:lnTo>
                <a:lnTo>
                  <a:pt x="349" y="402"/>
                </a:lnTo>
                <a:cubicBezTo>
                  <a:pt x="299" y="429"/>
                  <a:pt x="254" y="425"/>
                  <a:pt x="218" y="397"/>
                </a:cubicBezTo>
                <a:cubicBezTo>
                  <a:pt x="220" y="404"/>
                  <a:pt x="216" y="411"/>
                  <a:pt x="210" y="416"/>
                </a:cubicBezTo>
                <a:cubicBezTo>
                  <a:pt x="202" y="421"/>
                  <a:pt x="194" y="419"/>
                  <a:pt x="189" y="412"/>
                </a:cubicBezTo>
                <a:cubicBezTo>
                  <a:pt x="181" y="399"/>
                  <a:pt x="194" y="384"/>
                  <a:pt x="207" y="387"/>
                </a:cubicBezTo>
                <a:cubicBezTo>
                  <a:pt x="202" y="382"/>
                  <a:pt x="197" y="376"/>
                  <a:pt x="192" y="369"/>
                </a:cubicBezTo>
                <a:close/>
                <a:moveTo>
                  <a:pt x="534" y="55"/>
                </a:moveTo>
                <a:lnTo>
                  <a:pt x="497" y="55"/>
                </a:lnTo>
                <a:lnTo>
                  <a:pt x="497" y="31"/>
                </a:lnTo>
                <a:cubicBezTo>
                  <a:pt x="497" y="14"/>
                  <a:pt x="483" y="0"/>
                  <a:pt x="466" y="0"/>
                </a:cubicBezTo>
                <a:cubicBezTo>
                  <a:pt x="449" y="0"/>
                  <a:pt x="435" y="14"/>
                  <a:pt x="435" y="31"/>
                </a:cubicBezTo>
                <a:lnTo>
                  <a:pt x="435" y="55"/>
                </a:lnTo>
                <a:lnTo>
                  <a:pt x="330" y="55"/>
                </a:lnTo>
                <a:lnTo>
                  <a:pt x="330" y="31"/>
                </a:lnTo>
                <a:cubicBezTo>
                  <a:pt x="330" y="14"/>
                  <a:pt x="316" y="0"/>
                  <a:pt x="299" y="0"/>
                </a:cubicBezTo>
                <a:cubicBezTo>
                  <a:pt x="281" y="0"/>
                  <a:pt x="267" y="14"/>
                  <a:pt x="267" y="31"/>
                </a:cubicBezTo>
                <a:lnTo>
                  <a:pt x="267" y="55"/>
                </a:lnTo>
                <a:lnTo>
                  <a:pt x="163" y="55"/>
                </a:lnTo>
                <a:lnTo>
                  <a:pt x="163" y="31"/>
                </a:lnTo>
                <a:cubicBezTo>
                  <a:pt x="163" y="14"/>
                  <a:pt x="149" y="0"/>
                  <a:pt x="132" y="0"/>
                </a:cubicBezTo>
                <a:cubicBezTo>
                  <a:pt x="114" y="0"/>
                  <a:pt x="100" y="14"/>
                  <a:pt x="100" y="31"/>
                </a:cubicBezTo>
                <a:lnTo>
                  <a:pt x="100" y="55"/>
                </a:lnTo>
                <a:lnTo>
                  <a:pt x="65" y="55"/>
                </a:lnTo>
                <a:cubicBezTo>
                  <a:pt x="29" y="55"/>
                  <a:pt x="0" y="84"/>
                  <a:pt x="0" y="120"/>
                </a:cubicBezTo>
                <a:lnTo>
                  <a:pt x="0" y="745"/>
                </a:lnTo>
                <a:cubicBezTo>
                  <a:pt x="0" y="781"/>
                  <a:pt x="29" y="810"/>
                  <a:pt x="65" y="810"/>
                </a:cubicBezTo>
                <a:lnTo>
                  <a:pt x="534" y="810"/>
                </a:lnTo>
                <a:cubicBezTo>
                  <a:pt x="570" y="810"/>
                  <a:pt x="599" y="781"/>
                  <a:pt x="599" y="745"/>
                </a:cubicBezTo>
                <a:lnTo>
                  <a:pt x="599" y="120"/>
                </a:lnTo>
                <a:cubicBezTo>
                  <a:pt x="599" y="84"/>
                  <a:pt x="570" y="55"/>
                  <a:pt x="534" y="55"/>
                </a:cubicBezTo>
                <a:close/>
                <a:moveTo>
                  <a:pt x="131" y="511"/>
                </a:moveTo>
                <a:lnTo>
                  <a:pt x="467" y="511"/>
                </a:lnTo>
                <a:lnTo>
                  <a:pt x="467" y="467"/>
                </a:lnTo>
                <a:lnTo>
                  <a:pt x="131" y="467"/>
                </a:lnTo>
                <a:lnTo>
                  <a:pt x="131" y="511"/>
                </a:lnTo>
                <a:close/>
                <a:moveTo>
                  <a:pt x="131" y="595"/>
                </a:moveTo>
                <a:lnTo>
                  <a:pt x="467" y="595"/>
                </a:lnTo>
                <a:lnTo>
                  <a:pt x="467" y="551"/>
                </a:lnTo>
                <a:lnTo>
                  <a:pt x="131" y="551"/>
                </a:lnTo>
                <a:lnTo>
                  <a:pt x="131" y="595"/>
                </a:lnTo>
                <a:close/>
                <a:moveTo>
                  <a:pt x="131" y="683"/>
                </a:moveTo>
                <a:lnTo>
                  <a:pt x="467" y="683"/>
                </a:lnTo>
                <a:lnTo>
                  <a:pt x="467" y="639"/>
                </a:lnTo>
                <a:lnTo>
                  <a:pt x="131" y="639"/>
                </a:lnTo>
                <a:lnTo>
                  <a:pt x="131" y="683"/>
                </a:lnTo>
                <a:close/>
              </a:path>
            </a:pathLst>
          </a:custGeom>
          <a:solidFill>
            <a:schemeClr val="tx1"/>
          </a:solidFill>
          <a:ln>
            <a:noFill/>
          </a:ln>
        </p:spPr>
        <p:txBody>
          <a:bodyPr vert="horz" wrap="square" lIns="91440" tIns="45720" rIns="91440" bIns="45720" numCol="1" anchor="t" anchorCtr="0" compatLnSpc="1"/>
          <a:lstStyle/>
          <a:p>
            <a:endParaRPr lang="zh-CN" altLang="en-US">
              <a:solidFill>
                <a:srgbClr val="C00000"/>
              </a:solidFill>
              <a:latin typeface="Arial" panose="020B0604020202020204"/>
              <a:ea typeface="微软雅黑" panose="020B0503020204020204" pitchFamily="34" charset="-122"/>
              <a:cs typeface="+mn-ea"/>
              <a:sym typeface="+mn-lt"/>
            </a:endParaRPr>
          </a:p>
        </p:txBody>
      </p:sp>
      <p:sp>
        <p:nvSpPr>
          <p:cNvPr id="3" name="文本框 6"/>
          <p:cNvSpPr txBox="1"/>
          <p:nvPr/>
        </p:nvSpPr>
        <p:spPr>
          <a:xfrm>
            <a:off x="3053807" y="1844824"/>
            <a:ext cx="7353295" cy="523220"/>
          </a:xfrm>
          <a:prstGeom prst="rect">
            <a:avLst/>
          </a:prstGeom>
          <a:noFill/>
        </p:spPr>
        <p:txBody>
          <a:bodyPr wrap="none" rtlCol="0">
            <a:spAutoFit/>
          </a:bodyPr>
          <a:lstStyle>
            <a:defPPr>
              <a:defRPr lang="zh-CN"/>
            </a:defPPr>
            <a:lvl1pPr>
              <a:defRPr sz="2400" b="1"/>
            </a:lvl1pPr>
          </a:lstStyle>
          <a:p>
            <a:pPr marL="342900" indent="-342900">
              <a:buFont typeface="Wingdings" panose="05000000000000000000" pitchFamily="2" charset="2"/>
              <a:buChar char="l"/>
            </a:pPr>
            <a:r>
              <a:rPr lang="en-US" altLang="zh-CN" sz="2800" dirty="0">
                <a:solidFill>
                  <a:srgbClr val="C00000"/>
                </a:solidFill>
                <a:latin typeface="Arial" panose="020B0604020202020204"/>
                <a:ea typeface="微软雅黑" panose="020B0503020204020204" pitchFamily="34" charset="-122"/>
                <a:cs typeface="+mn-ea"/>
                <a:sym typeface="+mn-lt"/>
              </a:rPr>
              <a:t>《</a:t>
            </a:r>
            <a:r>
              <a:rPr lang="zh-CN" altLang="en-US" sz="2800" dirty="0">
                <a:solidFill>
                  <a:srgbClr val="C00000"/>
                </a:solidFill>
                <a:latin typeface="Arial" panose="020B0604020202020204"/>
                <a:ea typeface="微软雅黑" panose="020B0503020204020204" pitchFamily="34" charset="-122"/>
                <a:cs typeface="+mn-ea"/>
                <a:sym typeface="+mn-lt"/>
              </a:rPr>
              <a:t>关于新形势下党内政治生活的若干准则</a:t>
            </a:r>
            <a:r>
              <a:rPr lang="en-US" altLang="zh-CN" sz="2800" dirty="0">
                <a:solidFill>
                  <a:srgbClr val="C00000"/>
                </a:solidFill>
                <a:latin typeface="Arial" panose="020B0604020202020204"/>
                <a:ea typeface="微软雅黑" panose="020B0503020204020204" pitchFamily="34" charset="-122"/>
                <a:cs typeface="+mn-ea"/>
                <a:sym typeface="+mn-lt"/>
              </a:rPr>
              <a:t>》</a:t>
            </a:r>
          </a:p>
        </p:txBody>
      </p:sp>
      <p:sp>
        <p:nvSpPr>
          <p:cNvPr id="4" name="矩形 3"/>
          <p:cNvSpPr/>
          <p:nvPr/>
        </p:nvSpPr>
        <p:spPr>
          <a:xfrm>
            <a:off x="3053807" y="2564904"/>
            <a:ext cx="8352928" cy="3970318"/>
          </a:xfrm>
          <a:prstGeom prst="rect">
            <a:avLst/>
          </a:prstGeom>
        </p:spPr>
        <p:txBody>
          <a:bodyPr wrap="square">
            <a:spAutoFit/>
          </a:bodyPr>
          <a:lstStyle/>
          <a:p>
            <a:pPr marL="285750" indent="-285750" algn="just" eaLnBrk="1">
              <a:lnSpc>
                <a:spcPct val="150000"/>
              </a:lnSpc>
              <a:buFont typeface="Wingdings" panose="05000000000000000000" pitchFamily="2" charset="2"/>
              <a:buChar char="p"/>
            </a:pPr>
            <a:r>
              <a:rPr lang="zh-CN" altLang="en-US" sz="2400" b="1" dirty="0">
                <a:solidFill>
                  <a:srgbClr val="404040"/>
                </a:solidFill>
                <a:latin typeface="华文细黑" panose="02010600040101010101" pitchFamily="2" charset="-122"/>
                <a:ea typeface="华文细黑" panose="02010600040101010101" pitchFamily="2" charset="-122"/>
                <a:cs typeface="+mn-ea"/>
                <a:sym typeface="+mn-lt"/>
              </a:rPr>
              <a:t>全党必须坚决</a:t>
            </a:r>
            <a:r>
              <a:rPr lang="zh-CN" altLang="en-US" sz="2400" b="1" dirty="0">
                <a:solidFill>
                  <a:srgbClr val="111111"/>
                </a:solidFill>
                <a:latin typeface="华文细黑" panose="02010600040101010101" pitchFamily="2" charset="-122"/>
                <a:ea typeface="华文细黑" panose="02010600040101010101" pitchFamily="2" charset="-122"/>
                <a:cs typeface="+mn-ea"/>
                <a:sym typeface="+mn-lt"/>
              </a:rPr>
              <a:t>捍卫</a:t>
            </a:r>
            <a:r>
              <a:rPr lang="zh-CN" altLang="en-US" sz="2400" b="1" dirty="0">
                <a:solidFill>
                  <a:srgbClr val="FF0000"/>
                </a:solidFill>
                <a:latin typeface="华文细黑" panose="02010600040101010101" pitchFamily="2" charset="-122"/>
                <a:ea typeface="华文细黑" panose="02010600040101010101" pitchFamily="2" charset="-122"/>
                <a:cs typeface="+mn-ea"/>
                <a:sym typeface="+mn-lt"/>
              </a:rPr>
              <a:t>党的基本路线</a:t>
            </a:r>
            <a:r>
              <a:rPr lang="zh-CN" altLang="en-US" sz="2400" b="1" dirty="0">
                <a:solidFill>
                  <a:srgbClr val="404040"/>
                </a:solidFill>
                <a:latin typeface="华文细黑" panose="02010600040101010101" pitchFamily="2" charset="-122"/>
                <a:ea typeface="华文细黑" panose="02010600040101010101" pitchFamily="2" charset="-122"/>
                <a:cs typeface="+mn-ea"/>
                <a:sym typeface="+mn-lt"/>
              </a:rPr>
              <a:t>，对否定党的领导、否定我国社会主义制度、否定改革开放的言行，对歪曲、丑化、否定中国特色社会主义的言行，对歪曲、丑化、否定党的历史、中华人民共和国历史、人民军队历史的言行，对歪曲、丑化、否定党的领袖和英雄模范的言行，对一切违背、歪曲、否定党的基本路线的言行，必须旗帜鲜明反对和抵制</a:t>
            </a:r>
            <a:r>
              <a:rPr lang="zh-CN" altLang="en-US" sz="2400" b="1" dirty="0" smtClean="0">
                <a:solidFill>
                  <a:srgbClr val="404040"/>
                </a:solidFill>
                <a:latin typeface="华文细黑" panose="02010600040101010101" pitchFamily="2" charset="-122"/>
                <a:ea typeface="华文细黑" panose="02010600040101010101" pitchFamily="2" charset="-122"/>
                <a:cs typeface="+mn-ea"/>
                <a:sym typeface="+mn-lt"/>
              </a:rPr>
              <a:t>。</a:t>
            </a:r>
            <a:endParaRPr lang="en-US" altLang="zh-CN" sz="2400" b="1" dirty="0" smtClean="0">
              <a:solidFill>
                <a:srgbClr val="404040"/>
              </a:solidFill>
              <a:latin typeface="华文细黑" panose="02010600040101010101" pitchFamily="2" charset="-122"/>
              <a:ea typeface="华文细黑" panose="02010600040101010101" pitchFamily="2" charset="-122"/>
              <a:cs typeface="+mn-ea"/>
              <a:sym typeface="+mn-lt"/>
            </a:endParaRPr>
          </a:p>
        </p:txBody>
      </p:sp>
      <p:sp>
        <p:nvSpPr>
          <p:cNvPr id="5" name="TextBox 3"/>
          <p:cNvSpPr txBox="1"/>
          <p:nvPr/>
        </p:nvSpPr>
        <p:spPr>
          <a:xfrm>
            <a:off x="2462722" y="886540"/>
            <a:ext cx="7560840" cy="584775"/>
          </a:xfrm>
          <a:prstGeom prst="rect">
            <a:avLst/>
          </a:prstGeom>
          <a:noFill/>
        </p:spPr>
        <p:txBody>
          <a:bodyPr wrap="square" rtlCol="0">
            <a:spAutoFit/>
          </a:bodyPr>
          <a:lstStyle>
            <a:defPPr>
              <a:defRPr lang="zh-CN"/>
            </a:defPPr>
            <a:lvl1pPr>
              <a:defRPr sz="3200" b="1">
                <a:latin typeface="+mn-lt"/>
                <a:ea typeface="+mn-ea"/>
                <a:cs typeface="+mn-ea"/>
              </a:defRPr>
            </a:lvl1pPr>
          </a:lstStyle>
          <a:p>
            <a:r>
              <a:rPr lang="zh-CN" altLang="en-US" dirty="0" smtClean="0">
                <a:solidFill>
                  <a:srgbClr val="C00000"/>
                </a:solidFill>
                <a:sym typeface="+mn-lt"/>
              </a:rPr>
              <a:t>坚持</a:t>
            </a:r>
            <a:r>
              <a:rPr lang="zh-CN" altLang="en-US" dirty="0">
                <a:solidFill>
                  <a:srgbClr val="C00000"/>
                </a:solidFill>
                <a:sym typeface="+mn-lt"/>
              </a:rPr>
              <a:t>基本路线，以伟大工程推动伟大</a:t>
            </a:r>
            <a:r>
              <a:rPr lang="zh-CN" altLang="en-US" dirty="0" smtClean="0">
                <a:solidFill>
                  <a:srgbClr val="C00000"/>
                </a:solidFill>
                <a:sym typeface="+mn-lt"/>
              </a:rPr>
              <a:t>事业</a:t>
            </a:r>
            <a:endParaRPr lang="zh-CN" altLang="en-US" dirty="0">
              <a:solidFill>
                <a:srgbClr val="C00000"/>
              </a:solidFill>
              <a:sym typeface="+mn-lt"/>
            </a:endParaRPr>
          </a:p>
        </p:txBody>
      </p:sp>
      <p:grpSp>
        <p:nvGrpSpPr>
          <p:cNvPr id="6" name="组合 5"/>
          <p:cNvGrpSpPr/>
          <p:nvPr/>
        </p:nvGrpSpPr>
        <p:grpSpPr>
          <a:xfrm>
            <a:off x="778547" y="939138"/>
            <a:ext cx="1491552" cy="479578"/>
            <a:chOff x="430365" y="153582"/>
            <a:chExt cx="1491552" cy="479578"/>
          </a:xfrm>
        </p:grpSpPr>
        <p:sp>
          <p:nvSpPr>
            <p:cNvPr id="7" name="圆角矩形 4"/>
            <p:cNvSpPr/>
            <p:nvPr/>
          </p:nvSpPr>
          <p:spPr bwMode="auto">
            <a:xfrm>
              <a:off x="430365" y="153582"/>
              <a:ext cx="1491552" cy="479578"/>
            </a:xfrm>
            <a:prstGeom prst="roundRect">
              <a:avLst>
                <a:gd name="adj" fmla="val 7253"/>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eaLnBrk="1" hangingPunct="1">
                <a:buFont typeface="Arial" panose="020B0604020202020204" pitchFamily="34" charset="0"/>
                <a:buNone/>
              </a:pPr>
              <a:endParaRPr lang="zh-CN" altLang="en-US">
                <a:solidFill>
                  <a:srgbClr val="FFFFFF"/>
                </a:solidFill>
                <a:latin typeface="Arial" panose="020B0604020202020204"/>
                <a:ea typeface="微软雅黑" panose="020B0503020204020204" pitchFamily="34" charset="-122"/>
                <a:cs typeface="+mn-ea"/>
                <a:sym typeface="+mn-lt"/>
              </a:endParaRPr>
            </a:p>
          </p:txBody>
        </p:sp>
        <p:sp>
          <p:nvSpPr>
            <p:cNvPr id="8" name="TextBox 5"/>
            <p:cNvSpPr txBox="1"/>
            <p:nvPr/>
          </p:nvSpPr>
          <p:spPr>
            <a:xfrm>
              <a:off x="547109" y="162188"/>
              <a:ext cx="1302800" cy="461665"/>
            </a:xfrm>
            <a:prstGeom prst="rect">
              <a:avLst/>
            </a:prstGeom>
            <a:noFill/>
          </p:spPr>
          <p:txBody>
            <a:bodyPr wrap="square" rtlCol="0">
              <a:spAutoFit/>
            </a:bodyPr>
            <a:lstStyle/>
            <a:p>
              <a:pPr algn="ctr"/>
              <a:r>
                <a:rPr lang="zh-CN" altLang="en-US" sz="2400" b="1" dirty="0" smtClean="0">
                  <a:solidFill>
                    <a:srgbClr val="FFFFFF"/>
                  </a:solidFill>
                  <a:latin typeface="Arial" panose="020B0604020202020204"/>
                  <a:ea typeface="微软雅黑" panose="020B0503020204020204" pitchFamily="34" charset="-122"/>
                  <a:cs typeface="+mn-ea"/>
                  <a:sym typeface="+mn-lt"/>
                </a:rPr>
                <a:t>着力点</a:t>
              </a:r>
              <a:r>
                <a:rPr lang="en-US" altLang="zh-CN" sz="2400" b="1" dirty="0" smtClean="0">
                  <a:solidFill>
                    <a:srgbClr val="FFFFFF"/>
                  </a:solidFill>
                  <a:latin typeface="Arial" panose="020B0604020202020204"/>
                  <a:ea typeface="微软雅黑" panose="020B0503020204020204" pitchFamily="34" charset="-122"/>
                  <a:cs typeface="+mn-ea"/>
                  <a:sym typeface="+mn-lt"/>
                </a:rPr>
                <a:t>4</a:t>
              </a:r>
              <a:endParaRPr lang="zh-CN" altLang="en-US" sz="2400" b="1" dirty="0">
                <a:solidFill>
                  <a:srgbClr val="FFFFFF"/>
                </a:solidFill>
                <a:latin typeface="Arial" panose="020B0604020202020204"/>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 calcmode="lin" valueType="num">
                                      <p:cBhvr>
                                        <p:cTn id="9" dur="300" fill="hold"/>
                                        <p:tgtEl>
                                          <p:spTgt spid="3"/>
                                        </p:tgtEl>
                                        <p:attrNameLst>
                                          <p:attrName>style.rotation</p:attrName>
                                        </p:attrNameLst>
                                      </p:cBhvr>
                                      <p:tavLst>
                                        <p:tav tm="0">
                                          <p:val>
                                            <p:fltVal val="90"/>
                                          </p:val>
                                        </p:tav>
                                        <p:tav tm="100000">
                                          <p:val>
                                            <p:fltVal val="0"/>
                                          </p:val>
                                        </p:tav>
                                      </p:tavLst>
                                    </p:anim>
                                    <p:animEffect transition="in" filter="fade">
                                      <p:cBhvr>
                                        <p:cTn id="10" dur="3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p:nvPr>
            <p:custDataLst>
              <p:tags r:id="rId1"/>
            </p:custDataLst>
          </p:nvPr>
        </p:nvSpPr>
        <p:spPr>
          <a:xfrm flipH="1">
            <a:off x="8436298" y="1729852"/>
            <a:ext cx="1332110" cy="1279255"/>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4F81B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4500" b="0" i="0" u="none" strike="noStrike" kern="0" cap="none" spc="0" normalizeH="0" baseline="0" noProof="0" dirty="0">
              <a:ln>
                <a:noFill/>
              </a:ln>
              <a:solidFill>
                <a:srgbClr val="000000"/>
              </a:solidFill>
              <a:effectLst/>
              <a:uLnTx/>
              <a:uFillTx/>
              <a:latin typeface="Bell MT" panose="02020503060305020303" pitchFamily="18" charset="0"/>
              <a:ea typeface="宋体" panose="02010600030101010101" pitchFamily="2" charset="-122"/>
            </a:endParaRPr>
          </a:p>
        </p:txBody>
      </p:sp>
      <p:sp>
        <p:nvSpPr>
          <p:cNvPr id="3" name="MH_Other_2"/>
          <p:cNvSpPr/>
          <p:nvPr>
            <p:custDataLst>
              <p:tags r:id="rId2"/>
            </p:custDataLst>
          </p:nvPr>
        </p:nvSpPr>
        <p:spPr>
          <a:xfrm flipH="1">
            <a:off x="9108185" y="2864921"/>
            <a:ext cx="720079" cy="1273033"/>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C0504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125"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4" name="MH_Other_4"/>
          <p:cNvSpPr/>
          <p:nvPr>
            <p:custDataLst>
              <p:tags r:id="rId3"/>
            </p:custDataLst>
          </p:nvPr>
        </p:nvSpPr>
        <p:spPr>
          <a:xfrm>
            <a:off x="8584484" y="3993768"/>
            <a:ext cx="1243780" cy="1382143"/>
          </a:xfrm>
          <a:custGeom>
            <a:avLst/>
            <a:gdLst>
              <a:gd name="connsiteX0" fmla="*/ 540060 w 1242138"/>
              <a:gd name="connsiteY0" fmla="*/ 0 h 1236260"/>
              <a:gd name="connsiteX1" fmla="*/ 540060 w 1242138"/>
              <a:gd name="connsiteY1" fmla="*/ 137303 h 1236260"/>
              <a:gd name="connsiteX2" fmla="*/ 135015 w 1242138"/>
              <a:gd name="connsiteY2" fmla="*/ 615191 h 1236260"/>
              <a:gd name="connsiteX3" fmla="*/ 621069 w 1242138"/>
              <a:gd name="connsiteY3" fmla="*/ 1101245 h 1236260"/>
              <a:gd name="connsiteX4" fmla="*/ 1107123 w 1242138"/>
              <a:gd name="connsiteY4" fmla="*/ 615191 h 1236260"/>
              <a:gd name="connsiteX5" fmla="*/ 1094127 w 1242138"/>
              <a:gd name="connsiteY5" fmla="*/ 507178 h 1236260"/>
              <a:gd name="connsiteX6" fmla="*/ 1232138 w 1242138"/>
              <a:gd name="connsiteY6" fmla="*/ 507178 h 1236260"/>
              <a:gd name="connsiteX7" fmla="*/ 1242138 w 1242138"/>
              <a:gd name="connsiteY7" fmla="*/ 615191 h 1236260"/>
              <a:gd name="connsiteX8" fmla="*/ 621069 w 1242138"/>
              <a:gd name="connsiteY8" fmla="*/ 1236260 h 1236260"/>
              <a:gd name="connsiteX9" fmla="*/ 0 w 1242138"/>
              <a:gd name="connsiteY9" fmla="*/ 615191 h 1236260"/>
              <a:gd name="connsiteX10" fmla="*/ 540060 w 1242138"/>
              <a:gd name="connsiteY10" fmla="*/ 0 h 123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138" h="1236260">
                <a:moveTo>
                  <a:pt x="540060" y="0"/>
                </a:moveTo>
                <a:lnTo>
                  <a:pt x="540060" y="137303"/>
                </a:lnTo>
                <a:cubicBezTo>
                  <a:pt x="310060" y="174561"/>
                  <a:pt x="135015" y="374434"/>
                  <a:pt x="135015" y="615191"/>
                </a:cubicBezTo>
                <a:cubicBezTo>
                  <a:pt x="135015" y="883631"/>
                  <a:pt x="352629" y="1101245"/>
                  <a:pt x="621069" y="1101245"/>
                </a:cubicBezTo>
                <a:cubicBezTo>
                  <a:pt x="889509" y="1101245"/>
                  <a:pt x="1107123" y="883631"/>
                  <a:pt x="1107123" y="615191"/>
                </a:cubicBezTo>
                <a:cubicBezTo>
                  <a:pt x="1107123" y="577994"/>
                  <a:pt x="1102945" y="541774"/>
                  <a:pt x="1094127" y="507178"/>
                </a:cubicBezTo>
                <a:lnTo>
                  <a:pt x="1232138" y="507178"/>
                </a:lnTo>
                <a:cubicBezTo>
                  <a:pt x="1238924" y="542183"/>
                  <a:pt x="1242138" y="578312"/>
                  <a:pt x="1242138" y="615191"/>
                </a:cubicBezTo>
                <a:cubicBezTo>
                  <a:pt x="1242138" y="958198"/>
                  <a:pt x="964076" y="1236260"/>
                  <a:pt x="621069" y="1236260"/>
                </a:cubicBezTo>
                <a:cubicBezTo>
                  <a:pt x="278062" y="1236260"/>
                  <a:pt x="0" y="958198"/>
                  <a:pt x="0" y="615191"/>
                </a:cubicBezTo>
                <a:cubicBezTo>
                  <a:pt x="0" y="299667"/>
                  <a:pt x="235287" y="39099"/>
                  <a:pt x="540060" y="0"/>
                </a:cubicBezTo>
                <a:close/>
              </a:path>
            </a:pathLst>
          </a:custGeom>
          <a:solidFill>
            <a:srgbClr val="4F81BD"/>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4500" b="0" i="0" u="none" strike="noStrike" kern="0" cap="none" spc="0" normalizeH="0" baseline="0" noProof="0" dirty="0">
              <a:ln>
                <a:noFill/>
              </a:ln>
              <a:solidFill>
                <a:srgbClr val="000000"/>
              </a:solidFill>
              <a:effectLst/>
              <a:uLnTx/>
              <a:uFillTx/>
              <a:latin typeface="Bell MT" panose="02020503060305020303" pitchFamily="18" charset="0"/>
              <a:ea typeface="宋体" panose="02010600030101010101" pitchFamily="2" charset="-122"/>
            </a:endParaRPr>
          </a:p>
        </p:txBody>
      </p:sp>
      <p:cxnSp>
        <p:nvCxnSpPr>
          <p:cNvPr id="5" name="MH_Other_5"/>
          <p:cNvCxnSpPr/>
          <p:nvPr>
            <p:custDataLst>
              <p:tags r:id="rId4"/>
            </p:custDataLst>
          </p:nvPr>
        </p:nvCxnSpPr>
        <p:spPr>
          <a:xfrm>
            <a:off x="7626673" y="2204864"/>
            <a:ext cx="809625" cy="0"/>
          </a:xfrm>
          <a:prstGeom prst="line">
            <a:avLst/>
          </a:prstGeom>
          <a:noFill/>
          <a:ln w="28575" cap="flat" cmpd="sng" algn="ctr">
            <a:solidFill>
              <a:srgbClr val="4F81BD">
                <a:lumMod val="60000"/>
                <a:lumOff val="40000"/>
              </a:srgbClr>
            </a:solidFill>
            <a:prstDash val="dash"/>
            <a:headEnd type="diamond"/>
            <a:tailEnd type="diamond"/>
          </a:ln>
          <a:effectLst/>
        </p:spPr>
      </p:cxnSp>
      <p:cxnSp>
        <p:nvCxnSpPr>
          <p:cNvPr id="6" name="MH_Other_6"/>
          <p:cNvCxnSpPr/>
          <p:nvPr>
            <p:custDataLst>
              <p:tags r:id="rId5"/>
            </p:custDataLst>
          </p:nvPr>
        </p:nvCxnSpPr>
        <p:spPr>
          <a:xfrm>
            <a:off x="7510786" y="4509120"/>
            <a:ext cx="968375" cy="0"/>
          </a:xfrm>
          <a:prstGeom prst="line">
            <a:avLst/>
          </a:prstGeom>
          <a:noFill/>
          <a:ln w="28575" cap="flat" cmpd="sng" algn="ctr">
            <a:solidFill>
              <a:srgbClr val="4F81BD">
                <a:lumMod val="60000"/>
                <a:lumOff val="40000"/>
              </a:srgbClr>
            </a:solidFill>
            <a:prstDash val="dash"/>
            <a:headEnd type="diamond"/>
            <a:tailEnd type="diamond"/>
          </a:ln>
          <a:effectLst/>
        </p:spPr>
      </p:cxnSp>
      <p:sp>
        <p:nvSpPr>
          <p:cNvPr id="7" name="MH_Other_7"/>
          <p:cNvSpPr/>
          <p:nvPr>
            <p:custDataLst>
              <p:tags r:id="rId6"/>
            </p:custDataLst>
          </p:nvPr>
        </p:nvSpPr>
        <p:spPr>
          <a:xfrm rot="5400000" flipH="1" flipV="1">
            <a:off x="9580885" y="2194720"/>
            <a:ext cx="519113" cy="976312"/>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125"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8" name="MH_SubTitle_1"/>
          <p:cNvSpPr/>
          <p:nvPr>
            <p:custDataLst>
              <p:tags r:id="rId7"/>
            </p:custDataLst>
          </p:nvPr>
        </p:nvSpPr>
        <p:spPr>
          <a:xfrm flipH="1">
            <a:off x="983431" y="2001043"/>
            <a:ext cx="6644829" cy="404812"/>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noFill/>
          <a:ln w="25400" cap="flat" cmpd="sng" algn="ctr">
            <a:noFill/>
            <a:prstDash val="solid"/>
          </a:ln>
          <a:effectLst/>
        </p:spPr>
        <p:txBody>
          <a:bodyPr anchor="ctr"/>
          <a:lstStyle/>
          <a:p>
            <a:pPr marL="342900" indent="-342900" algn="just" fontAlgn="auto">
              <a:spcBef>
                <a:spcPts val="0"/>
              </a:spcBef>
              <a:spcAft>
                <a:spcPts val="0"/>
              </a:spcAft>
              <a:buFont typeface="Wingdings" panose="05000000000000000000" pitchFamily="2" charset="2"/>
              <a:buChar char="u"/>
              <a:defRPr/>
            </a:pPr>
            <a:r>
              <a:rPr lang="zh-CN" altLang="zh-CN" sz="2400" b="1" dirty="0">
                <a:solidFill>
                  <a:srgbClr val="C00000"/>
                </a:solidFill>
                <a:latin typeface="微软雅黑" panose="020B0503020204020204" pitchFamily="34" charset="-122"/>
                <a:ea typeface="微软雅黑" panose="020B0503020204020204" pitchFamily="34" charset="-122"/>
              </a:rPr>
              <a:t>党的建设发展的新形势就需要对条例进行修订</a:t>
            </a:r>
            <a:endParaRPr lang="zh-CN" altLang="en-US" sz="2400" b="1" kern="0" dirty="0">
              <a:solidFill>
                <a:srgbClr val="C00000"/>
              </a:solidFill>
              <a:latin typeface="微软雅黑" panose="020B0503020204020204" pitchFamily="34" charset="-122"/>
              <a:ea typeface="微软雅黑" panose="020B0503020204020204" pitchFamily="34" charset="-122"/>
            </a:endParaRPr>
          </a:p>
        </p:txBody>
      </p:sp>
      <p:sp>
        <p:nvSpPr>
          <p:cNvPr id="9" name="MH_SubTitle_2"/>
          <p:cNvSpPr/>
          <p:nvPr>
            <p:custDataLst>
              <p:tags r:id="rId8"/>
            </p:custDataLst>
          </p:nvPr>
        </p:nvSpPr>
        <p:spPr>
          <a:xfrm flipH="1">
            <a:off x="688467" y="4161490"/>
            <a:ext cx="6938205" cy="722313"/>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noFill/>
          <a:ln w="25400" cap="flat" cmpd="sng" algn="ctr">
            <a:noFill/>
            <a:prstDash val="solid"/>
          </a:ln>
          <a:effectLst/>
        </p:spPr>
        <p:txBody>
          <a:bodyPr anchor="ctr">
            <a:noAutofit/>
          </a:bodyPr>
          <a:lstStyle/>
          <a:p>
            <a:pPr marL="571500" indent="-571500" algn="r" fontAlgn="auto">
              <a:lnSpc>
                <a:spcPct val="120000"/>
              </a:lnSpc>
              <a:spcBef>
                <a:spcPts val="0"/>
              </a:spcBef>
              <a:spcAft>
                <a:spcPts val="0"/>
              </a:spcAft>
              <a:buFont typeface="Wingdings" panose="05000000000000000000" pitchFamily="2" charset="2"/>
              <a:buChar char="u"/>
              <a:defRPr/>
            </a:pPr>
            <a:r>
              <a:rPr lang="zh-CN" altLang="zh-CN" sz="2400" b="1" dirty="0">
                <a:solidFill>
                  <a:srgbClr val="C00000"/>
                </a:solidFill>
                <a:latin typeface="微软雅黑" panose="020B0503020204020204" pitchFamily="34" charset="-122"/>
                <a:ea typeface="微软雅黑" panose="020B0503020204020204" pitchFamily="34" charset="-122"/>
              </a:rPr>
              <a:t>新时期新形势下党的建设的新思路新机制也要充实完善到《中国共产党党内监督条例》中</a:t>
            </a:r>
            <a:endParaRPr lang="zh-CN" altLang="en-US" sz="2400" b="1" kern="0" dirty="0">
              <a:solidFill>
                <a:srgbClr val="C00000"/>
              </a:solidFill>
              <a:latin typeface="微软雅黑" panose="020B0503020204020204" pitchFamily="34" charset="-122"/>
              <a:ea typeface="微软雅黑" panose="020B0503020204020204" pitchFamily="34" charset="-122"/>
            </a:endParaRPr>
          </a:p>
        </p:txBody>
      </p:sp>
      <p:sp>
        <p:nvSpPr>
          <p:cNvPr id="10" name="MH_Text_1"/>
          <p:cNvSpPr txBox="1"/>
          <p:nvPr>
            <p:custDataLst>
              <p:tags r:id="rId9"/>
            </p:custDataLst>
          </p:nvPr>
        </p:nvSpPr>
        <p:spPr>
          <a:xfrm flipH="1">
            <a:off x="1775520" y="2480313"/>
            <a:ext cx="5773464" cy="1217613"/>
          </a:xfrm>
          <a:prstGeom prst="rect">
            <a:avLst/>
          </a:prstGeom>
          <a:noFill/>
        </p:spPr>
        <p:txBody>
          <a:bodyPr>
            <a:noAutofit/>
          </a:bodyPr>
          <a:lstStyle/>
          <a:p>
            <a:pPr algn="just" fontAlgn="auto">
              <a:lnSpc>
                <a:spcPct val="130000"/>
              </a:lnSpc>
              <a:spcBef>
                <a:spcPts val="0"/>
              </a:spcBef>
              <a:spcAft>
                <a:spcPts val="0"/>
              </a:spcAft>
              <a:buFont typeface="Arial" panose="020B0604020202020204" pitchFamily="34" charset="0"/>
              <a:buNone/>
              <a:defRPr/>
            </a:pPr>
            <a:r>
              <a:rPr lang="zh-CN" altLang="zh-CN" sz="1800" b="1" dirty="0">
                <a:solidFill>
                  <a:srgbClr val="000000"/>
                </a:solidFill>
                <a:latin typeface="微软雅黑" panose="020B0503020204020204" pitchFamily="34" charset="-122"/>
                <a:ea typeface="微软雅黑" panose="020B0503020204020204" pitchFamily="34" charset="-122"/>
              </a:rPr>
              <a:t>《中国共产党党内监督条例（试行）》自</a:t>
            </a:r>
            <a:r>
              <a:rPr lang="en-US" altLang="zh-CN" sz="1800" b="1" dirty="0">
                <a:solidFill>
                  <a:srgbClr val="000000"/>
                </a:solidFill>
                <a:latin typeface="微软雅黑" panose="020B0503020204020204" pitchFamily="34" charset="-122"/>
                <a:ea typeface="微软雅黑" panose="020B0503020204020204" pitchFamily="34" charset="-122"/>
              </a:rPr>
              <a:t>2003</a:t>
            </a:r>
            <a:r>
              <a:rPr lang="zh-CN" altLang="zh-CN" sz="1800" b="1" dirty="0">
                <a:solidFill>
                  <a:srgbClr val="000000"/>
                </a:solidFill>
                <a:latin typeface="微软雅黑" panose="020B0503020204020204" pitchFamily="34" charset="-122"/>
                <a:ea typeface="微软雅黑" panose="020B0503020204020204" pitchFamily="34" charset="-122"/>
              </a:rPr>
              <a:t>年</a:t>
            </a:r>
            <a:r>
              <a:rPr lang="en-US" altLang="zh-CN" sz="1800" b="1" dirty="0">
                <a:solidFill>
                  <a:srgbClr val="000000"/>
                </a:solidFill>
                <a:latin typeface="微软雅黑" panose="020B0503020204020204" pitchFamily="34" charset="-122"/>
                <a:ea typeface="微软雅黑" panose="020B0503020204020204" pitchFamily="34" charset="-122"/>
              </a:rPr>
              <a:t>12</a:t>
            </a:r>
            <a:r>
              <a:rPr lang="zh-CN" altLang="zh-CN" sz="1800" b="1" dirty="0">
                <a:solidFill>
                  <a:srgbClr val="000000"/>
                </a:solidFill>
                <a:latin typeface="微软雅黑" panose="020B0503020204020204" pitchFamily="34" charset="-122"/>
                <a:ea typeface="微软雅黑" panose="020B0503020204020204" pitchFamily="34" charset="-122"/>
              </a:rPr>
              <a:t>月</a:t>
            </a:r>
            <a:r>
              <a:rPr lang="en-US" altLang="zh-CN" sz="1800" b="1" dirty="0">
                <a:solidFill>
                  <a:srgbClr val="000000"/>
                </a:solidFill>
                <a:latin typeface="微软雅黑" panose="020B0503020204020204" pitchFamily="34" charset="-122"/>
                <a:ea typeface="微软雅黑" panose="020B0503020204020204" pitchFamily="34" charset="-122"/>
              </a:rPr>
              <a:t>31</a:t>
            </a:r>
            <a:r>
              <a:rPr lang="zh-CN" altLang="zh-CN" sz="1800" b="1" dirty="0">
                <a:solidFill>
                  <a:srgbClr val="000000"/>
                </a:solidFill>
                <a:latin typeface="微软雅黑" panose="020B0503020204020204" pitchFamily="34" charset="-122"/>
                <a:ea typeface="微软雅黑" panose="020B0503020204020204" pitchFamily="34" charset="-122"/>
              </a:rPr>
              <a:t>日颁布施行以来，对加强党内监督、维护党的团结统一发挥了积极作用。同时，随着形势任务发展变化，条例与新实践新要求不相适应的问题显现出来。</a:t>
            </a:r>
            <a:endParaRPr lang="zh-CN" altLang="en-US" sz="1600" kern="0" dirty="0">
              <a:solidFill>
                <a:srgbClr val="000000"/>
              </a:solidFill>
              <a:latin typeface="微软雅黑" panose="020B0503020204020204" pitchFamily="34" charset="-122"/>
              <a:ea typeface="微软雅黑" panose="020B0503020204020204" pitchFamily="34" charset="-122"/>
            </a:endParaRPr>
          </a:p>
        </p:txBody>
      </p:sp>
      <p:sp>
        <p:nvSpPr>
          <p:cNvPr id="11" name="MH_Text_2"/>
          <p:cNvSpPr txBox="1">
            <a:spLocks noChangeArrowheads="1"/>
          </p:cNvSpPr>
          <p:nvPr>
            <p:custDataLst>
              <p:tags r:id="rId10"/>
            </p:custDataLst>
          </p:nvPr>
        </p:nvSpPr>
        <p:spPr bwMode="auto">
          <a:xfrm flipH="1">
            <a:off x="1919536" y="5053235"/>
            <a:ext cx="5976664" cy="1216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30000"/>
              </a:lnSpc>
              <a:buFont typeface="Arial" panose="020B0604020202020204" pitchFamily="34" charset="0"/>
              <a:buNone/>
            </a:pPr>
            <a:r>
              <a:rPr lang="zh-CN" altLang="zh-CN" sz="1800" b="1" dirty="0" smtClean="0">
                <a:solidFill>
                  <a:srgbClr val="000000"/>
                </a:solidFill>
                <a:latin typeface="微软雅黑" panose="020B0503020204020204" pitchFamily="34" charset="-122"/>
                <a:ea typeface="微软雅黑" panose="020B0503020204020204" pitchFamily="34" charset="-122"/>
              </a:rPr>
              <a:t>十八大以来，党的建设以全面从严治党为主题，习近平总书记在全面从严治党这项宏大工程上，提出了一系列新理念新思想新战略，并且这些新理念新思想新战略中的多数内容已经成为党的建设实践过程中的制度、机制和标准。</a:t>
            </a:r>
            <a:endParaRPr lang="zh-CN" altLang="en-US" sz="1800" b="1" dirty="0" smtClean="0">
              <a:solidFill>
                <a:srgbClr val="0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2197105" y="733791"/>
            <a:ext cx="8802410" cy="584775"/>
          </a:xfrm>
          <a:prstGeom prst="rect">
            <a:avLst/>
          </a:prstGeom>
        </p:spPr>
        <p:txBody>
          <a:bodyPr wrap="none">
            <a:spAutoFit/>
          </a:bodyPr>
          <a:lstStyle/>
          <a:p>
            <a:pPr fontAlgn="auto">
              <a:spcBef>
                <a:spcPts val="0"/>
              </a:spcBef>
              <a:spcAft>
                <a:spcPts val="0"/>
              </a:spcAft>
            </a:pPr>
            <a:r>
              <a:rPr lang="zh-CN" altLang="en-US" sz="3200" b="1" dirty="0" smtClean="0">
                <a:solidFill>
                  <a:schemeClr val="bg1"/>
                </a:solidFill>
                <a:latin typeface="华文细黑" panose="02010600040101010101" pitchFamily="2" charset="-122"/>
                <a:ea typeface="华文细黑" panose="02010600040101010101" pitchFamily="2" charset="-122"/>
              </a:rPr>
              <a:t>（四）</a:t>
            </a:r>
            <a:r>
              <a:rPr lang="en-US" altLang="zh-CN" sz="3200" b="1" dirty="0" smtClean="0">
                <a:solidFill>
                  <a:schemeClr val="bg1"/>
                </a:solidFill>
                <a:latin typeface="华文细黑" panose="02010600040101010101" pitchFamily="2" charset="-122"/>
                <a:ea typeface="华文细黑" panose="02010600040101010101" pitchFamily="2" charset="-122"/>
              </a:rPr>
              <a:t>《</a:t>
            </a:r>
            <a:r>
              <a:rPr lang="zh-CN" altLang="en-US" sz="3200" b="1" dirty="0">
                <a:solidFill>
                  <a:schemeClr val="bg1"/>
                </a:solidFill>
                <a:latin typeface="华文细黑" panose="02010600040101010101" pitchFamily="2" charset="-122"/>
                <a:ea typeface="华文细黑" panose="02010600040101010101" pitchFamily="2" charset="-122"/>
              </a:rPr>
              <a:t>中国共产党党内监督条例</a:t>
            </a:r>
            <a:r>
              <a:rPr lang="en-US" altLang="zh-CN" sz="3200" b="1" dirty="0">
                <a:solidFill>
                  <a:schemeClr val="bg1"/>
                </a:solidFill>
                <a:latin typeface="华文细黑" panose="02010600040101010101" pitchFamily="2" charset="-122"/>
                <a:ea typeface="华文细黑" panose="02010600040101010101" pitchFamily="2" charset="-122"/>
              </a:rPr>
              <a:t>》</a:t>
            </a:r>
            <a:r>
              <a:rPr lang="zh-CN" altLang="en-US" sz="3200" b="1" dirty="0" smtClean="0">
                <a:solidFill>
                  <a:schemeClr val="bg1"/>
                </a:solidFill>
                <a:latin typeface="华文细黑" panose="02010600040101010101" pitchFamily="2" charset="-122"/>
                <a:ea typeface="华文细黑" panose="02010600040101010101" pitchFamily="2" charset="-122"/>
              </a:rPr>
              <a:t>的主要内容</a:t>
            </a:r>
            <a:endParaRPr lang="zh-CN" altLang="en-US" sz="3200" b="1"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99114" y="1800924"/>
            <a:ext cx="1206099" cy="4132262"/>
          </a:xfrm>
          <a:prstGeom prst="rect">
            <a:avLst/>
          </a:prstGeom>
        </p:spPr>
        <p:txBody>
          <a:bodyPr vert="eaVert">
            <a:spAutoFit/>
          </a:bodyPr>
          <a:lstStyle/>
          <a:p>
            <a:pPr algn="just" eaLnBrk="0" hangingPunct="0">
              <a:lnSpc>
                <a:spcPct val="150000"/>
              </a:lnSpc>
              <a:spcAft>
                <a:spcPts val="0"/>
              </a:spcAft>
              <a:defRPr/>
            </a:pPr>
            <a:r>
              <a:rPr lang="zh-CN"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《中国共产党党内监督条例》</a:t>
            </a:r>
            <a:endParaRPr lang="en-US"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endParaRPr>
          </a:p>
          <a:p>
            <a:pPr algn="just" eaLnBrk="0" hangingPunct="0">
              <a:lnSpc>
                <a:spcPct val="150000"/>
              </a:lnSpc>
              <a:spcAft>
                <a:spcPts val="0"/>
              </a:spcAft>
              <a:defRPr/>
            </a:pPr>
            <a:r>
              <a:rPr lang="en-US"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   </a:t>
            </a:r>
            <a:r>
              <a:rPr lang="zh-CN"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共</a:t>
            </a:r>
            <a:r>
              <a:rPr lang="en-US"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8</a:t>
            </a:r>
            <a:r>
              <a:rPr lang="zh-CN" altLang="zh-CN" sz="2400" b="1" kern="100" dirty="0" smtClean="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章</a:t>
            </a:r>
            <a:r>
              <a:rPr lang="zh-CN" altLang="en-US" sz="2400" b="1" kern="100" dirty="0" smtClean="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a:t>
            </a:r>
            <a:r>
              <a:rPr lang="en-US" altLang="zh-CN" sz="2400" b="1" kern="100" dirty="0" smtClean="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47</a:t>
            </a:r>
            <a:r>
              <a:rPr lang="zh-CN"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条，</a:t>
            </a:r>
            <a:r>
              <a:rPr lang="en-US"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6600</a:t>
            </a:r>
            <a:r>
              <a:rPr lang="zh-CN"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多</a:t>
            </a:r>
            <a:r>
              <a:rPr lang="zh-CN" altLang="zh-CN" sz="2400" b="1" kern="100" dirty="0" smtClean="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rPr>
              <a:t>字</a:t>
            </a:r>
            <a:endParaRPr lang="zh-CN" altLang="zh-CN" sz="2400" b="1" kern="100" dirty="0">
              <a:solidFill>
                <a:schemeClr val="accent6"/>
              </a:solidFill>
              <a:latin typeface="方正粗圆简体" panose="02010601030101010101" pitchFamily="2" charset="-122"/>
              <a:ea typeface="方正粗圆简体" panose="02010601030101010101" pitchFamily="2" charset="-122"/>
              <a:cs typeface="Times New Roman" panose="02020603050405020304" pitchFamily="18" charset="0"/>
            </a:endParaRPr>
          </a:p>
        </p:txBody>
      </p:sp>
      <p:sp>
        <p:nvSpPr>
          <p:cNvPr id="3" name="MH_SubTitle_1"/>
          <p:cNvSpPr txBox="1">
            <a:spLocks noChangeArrowheads="1"/>
          </p:cNvSpPr>
          <p:nvPr>
            <p:custDataLst>
              <p:tags r:id="rId1"/>
            </p:custDataLst>
          </p:nvPr>
        </p:nvSpPr>
        <p:spPr bwMode="auto">
          <a:xfrm>
            <a:off x="5090313" y="2079240"/>
            <a:ext cx="23764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总则</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条</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 name="MH_Text_1"/>
          <p:cNvSpPr txBox="1">
            <a:spLocks noChangeArrowheads="1"/>
          </p:cNvSpPr>
          <p:nvPr>
            <p:custDataLst>
              <p:tags r:id="rId2"/>
            </p:custDataLst>
          </p:nvPr>
        </p:nvSpPr>
        <p:spPr bwMode="auto">
          <a:xfrm>
            <a:off x="5087888" y="2583561"/>
            <a:ext cx="4896544"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defRPr/>
            </a:pPr>
            <a:r>
              <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规定</a:t>
            </a:r>
            <a:r>
              <a:rPr lang="zh-CN" altLang="zh-CN"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党内监督工作中一般性的、总体性的、整体性的</a:t>
            </a:r>
            <a:r>
              <a:rPr lang="zh-CN" altLang="zh-CN" sz="2000" b="1" kern="100" dirty="0" smtClean="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事项</a:t>
            </a:r>
            <a:r>
              <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a:t>
            </a:r>
            <a:endParaRPr lang="zh-CN" altLang="en-US" sz="1800" b="1" dirty="0">
              <a:solidFill>
                <a:schemeClr val="accent6"/>
              </a:solidFill>
              <a:latin typeface="华文细黑" panose="02010600040101010101" pitchFamily="2" charset="-122"/>
              <a:ea typeface="华文细黑" panose="02010600040101010101" pitchFamily="2" charset="-122"/>
            </a:endParaRPr>
          </a:p>
        </p:txBody>
      </p:sp>
      <p:sp>
        <p:nvSpPr>
          <p:cNvPr id="5" name="MH_SubTitle_2"/>
          <p:cNvSpPr txBox="1">
            <a:spLocks noChangeArrowheads="1"/>
          </p:cNvSpPr>
          <p:nvPr>
            <p:custDataLst>
              <p:tags r:id="rId3"/>
            </p:custDataLst>
          </p:nvPr>
        </p:nvSpPr>
        <p:spPr bwMode="auto">
          <a:xfrm>
            <a:off x="5087888" y="3386836"/>
            <a:ext cx="3168352"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第二到五</a:t>
            </a:r>
            <a:r>
              <a:rPr lang="zh-CN"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章</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27</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条）</a:t>
            </a:r>
          </a:p>
        </p:txBody>
      </p:sp>
      <p:sp>
        <p:nvSpPr>
          <p:cNvPr id="6" name="MH_Text_2"/>
          <p:cNvSpPr txBox="1">
            <a:spLocks noChangeArrowheads="1"/>
          </p:cNvSpPr>
          <p:nvPr>
            <p:custDataLst>
              <p:tags r:id="rId4"/>
            </p:custDataLst>
          </p:nvPr>
        </p:nvSpPr>
        <p:spPr bwMode="auto">
          <a:xfrm>
            <a:off x="5119638" y="3888486"/>
            <a:ext cx="4720778"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defRPr/>
            </a:pPr>
            <a:r>
              <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规定</a:t>
            </a:r>
            <a:r>
              <a:rPr lang="zh-CN" altLang="zh-CN"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党内监督的四大类主体在党内监督工作中的地位、职责、任务、手段、措施等</a:t>
            </a:r>
            <a:endPar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7" name="MH_SubTitle_3"/>
          <p:cNvSpPr txBox="1">
            <a:spLocks noChangeArrowheads="1"/>
          </p:cNvSpPr>
          <p:nvPr>
            <p:custDataLst>
              <p:tags r:id="rId5"/>
            </p:custDataLst>
          </p:nvPr>
        </p:nvSpPr>
        <p:spPr bwMode="auto">
          <a:xfrm>
            <a:off x="5119638" y="4823524"/>
            <a:ext cx="3136602"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defRPr/>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第六到八</a:t>
            </a:r>
            <a:r>
              <a:rPr lang="zh-CN"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章</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（共</a:t>
            </a: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条）</a:t>
            </a:r>
          </a:p>
        </p:txBody>
      </p:sp>
      <p:sp>
        <p:nvSpPr>
          <p:cNvPr id="8" name="MH_Text_3"/>
          <p:cNvSpPr txBox="1">
            <a:spLocks noChangeArrowheads="1"/>
          </p:cNvSpPr>
          <p:nvPr>
            <p:custDataLst>
              <p:tags r:id="rId6"/>
            </p:custDataLst>
          </p:nvPr>
        </p:nvSpPr>
        <p:spPr bwMode="auto">
          <a:xfrm>
            <a:off x="5087888" y="5250561"/>
            <a:ext cx="4752528"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just">
              <a:defRPr/>
            </a:pPr>
            <a:r>
              <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规定</a:t>
            </a:r>
            <a:r>
              <a:rPr lang="zh-CN" altLang="zh-CN"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rPr>
              <a:t>党内监督和外部监督相结合、整改和保障、附则等</a:t>
            </a:r>
            <a:endParaRPr lang="zh-CN" altLang="en-US" sz="2000" b="1" kern="100" dirty="0">
              <a:solidFill>
                <a:schemeClr val="accent6"/>
              </a:solidFill>
              <a:latin typeface="华文细黑" panose="02010600040101010101" pitchFamily="2" charset="-122"/>
              <a:ea typeface="华文细黑" panose="02010600040101010101" pitchFamily="2" charset="-122"/>
              <a:cs typeface="Times New Roman" panose="02020603050405020304" pitchFamily="18" charset="0"/>
            </a:endParaRPr>
          </a:p>
        </p:txBody>
      </p:sp>
      <p:sp>
        <p:nvSpPr>
          <p:cNvPr id="9" name="MH_Other_1"/>
          <p:cNvSpPr/>
          <p:nvPr>
            <p:custDataLst>
              <p:tags r:id="rId7"/>
            </p:custDataLst>
          </p:nvPr>
        </p:nvSpPr>
        <p:spPr>
          <a:xfrm>
            <a:off x="4919611" y="2013388"/>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0" name="MH_Other_2"/>
          <p:cNvCxnSpPr/>
          <p:nvPr>
            <p:custDataLst>
              <p:tags r:id="rId8"/>
            </p:custDataLst>
          </p:nvPr>
        </p:nvCxnSpPr>
        <p:spPr>
          <a:xfrm>
            <a:off x="5087888" y="2483460"/>
            <a:ext cx="4320480" cy="9436"/>
          </a:xfrm>
          <a:prstGeom prst="line">
            <a:avLst/>
          </a:prstGeom>
          <a:noFill/>
          <a:ln w="19050" cap="flat" cmpd="sng" algn="ctr">
            <a:solidFill>
              <a:srgbClr val="0070C0"/>
            </a:solidFill>
            <a:prstDash val="sysDash"/>
            <a:miter lim="800000"/>
          </a:ln>
          <a:effectLst/>
        </p:spPr>
      </p:cxnSp>
      <p:sp>
        <p:nvSpPr>
          <p:cNvPr id="11" name="MH_Other_1"/>
          <p:cNvSpPr/>
          <p:nvPr>
            <p:custDataLst>
              <p:tags r:id="rId9"/>
            </p:custDataLst>
          </p:nvPr>
        </p:nvSpPr>
        <p:spPr>
          <a:xfrm>
            <a:off x="4940338" y="338207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2" name="MH_Other_2"/>
          <p:cNvCxnSpPr/>
          <p:nvPr>
            <p:custDataLst>
              <p:tags r:id="rId10"/>
            </p:custDataLst>
          </p:nvPr>
        </p:nvCxnSpPr>
        <p:spPr>
          <a:xfrm flipV="1">
            <a:off x="5119638" y="3789040"/>
            <a:ext cx="4648770" cy="24589"/>
          </a:xfrm>
          <a:prstGeom prst="line">
            <a:avLst/>
          </a:prstGeom>
          <a:noFill/>
          <a:ln w="19050" cap="flat" cmpd="sng" algn="ctr">
            <a:solidFill>
              <a:srgbClr val="0070C0"/>
            </a:solidFill>
            <a:prstDash val="sysDash"/>
            <a:miter lim="800000"/>
          </a:ln>
          <a:effectLst/>
        </p:spPr>
      </p:cxnSp>
      <p:sp>
        <p:nvSpPr>
          <p:cNvPr id="13" name="MH_Other_1"/>
          <p:cNvSpPr/>
          <p:nvPr>
            <p:custDataLst>
              <p:tags r:id="rId11"/>
            </p:custDataLst>
          </p:nvPr>
        </p:nvSpPr>
        <p:spPr>
          <a:xfrm>
            <a:off x="4951784" y="482352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4" name="MH_Other_2"/>
          <p:cNvCxnSpPr/>
          <p:nvPr>
            <p:custDataLst>
              <p:tags r:id="rId12"/>
            </p:custDataLst>
          </p:nvPr>
        </p:nvCxnSpPr>
        <p:spPr>
          <a:xfrm flipV="1">
            <a:off x="5103196" y="5162308"/>
            <a:ext cx="4680520" cy="27282"/>
          </a:xfrm>
          <a:prstGeom prst="line">
            <a:avLst/>
          </a:prstGeom>
          <a:noFill/>
          <a:ln w="19050" cap="flat" cmpd="sng" algn="ctr">
            <a:solidFill>
              <a:srgbClr val="0070C0"/>
            </a:solidFill>
            <a:prstDash val="sysDash"/>
            <a:miter lim="800000"/>
          </a:ln>
          <a:effectLst/>
        </p:spPr>
      </p:cxnSp>
      <p:sp>
        <p:nvSpPr>
          <p:cNvPr id="15" name="矩形 14"/>
          <p:cNvSpPr/>
          <p:nvPr/>
        </p:nvSpPr>
        <p:spPr>
          <a:xfrm>
            <a:off x="2351584" y="836711"/>
            <a:ext cx="8494633" cy="646331"/>
          </a:xfrm>
          <a:prstGeom prst="rect">
            <a:avLst/>
          </a:prstGeom>
        </p:spPr>
        <p:txBody>
          <a:bodyPr wrap="none">
            <a:spAutoFit/>
          </a:bodyPr>
          <a:lstStyle/>
          <a:p>
            <a:pPr fontAlgn="auto">
              <a:spcBef>
                <a:spcPts val="0"/>
              </a:spcBef>
              <a:spcAft>
                <a:spcPts val="0"/>
              </a:spcAft>
            </a:pPr>
            <a:r>
              <a:rPr lang="en-US" altLang="zh-CN" sz="3600" b="1" dirty="0" smtClean="0">
                <a:solidFill>
                  <a:srgbClr val="111111"/>
                </a:solidFill>
                <a:latin typeface="华文细黑" panose="02010600040101010101" pitchFamily="2" charset="-122"/>
                <a:ea typeface="华文细黑" panose="02010600040101010101" pitchFamily="2" charset="-122"/>
              </a:rPr>
              <a:t>《</a:t>
            </a:r>
            <a:r>
              <a:rPr lang="zh-CN" altLang="en-US" sz="3600" b="1" dirty="0">
                <a:solidFill>
                  <a:srgbClr val="111111"/>
                </a:solidFill>
                <a:latin typeface="华文细黑" panose="02010600040101010101" pitchFamily="2" charset="-122"/>
                <a:ea typeface="华文细黑" panose="02010600040101010101" pitchFamily="2" charset="-122"/>
              </a:rPr>
              <a:t>中国共产党党内监督条例</a:t>
            </a:r>
            <a:r>
              <a:rPr lang="en-US" altLang="zh-CN" sz="3600" b="1" dirty="0">
                <a:solidFill>
                  <a:srgbClr val="111111"/>
                </a:solidFill>
                <a:latin typeface="华文细黑" panose="02010600040101010101" pitchFamily="2" charset="-122"/>
                <a:ea typeface="华文细黑" panose="02010600040101010101" pitchFamily="2" charset="-122"/>
              </a:rPr>
              <a:t>》</a:t>
            </a:r>
            <a:r>
              <a:rPr lang="zh-CN" altLang="en-US" sz="3600" b="1" dirty="0" smtClean="0">
                <a:solidFill>
                  <a:srgbClr val="111111"/>
                </a:solidFill>
                <a:latin typeface="华文细黑" panose="02010600040101010101" pitchFamily="2" charset="-122"/>
                <a:ea typeface="华文细黑" panose="02010600040101010101" pitchFamily="2" charset="-122"/>
              </a:rPr>
              <a:t>的主要内容</a:t>
            </a:r>
            <a:endParaRPr lang="zh-CN" altLang="en-US" sz="3600" b="1" dirty="0">
              <a:solidFill>
                <a:srgbClr val="111111"/>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71884" y="3092026"/>
            <a:ext cx="6384880" cy="2400657"/>
          </a:xfrm>
          <a:prstGeom prst="rect">
            <a:avLst/>
          </a:prstGeom>
        </p:spPr>
        <p:txBody>
          <a:bodyPr wrap="square">
            <a:spAutoFit/>
          </a:bodyPr>
          <a:lstStyle/>
          <a:p>
            <a:pPr fontAlgn="auto">
              <a:lnSpc>
                <a:spcPts val="3600"/>
              </a:lnSpc>
              <a:spcBef>
                <a:spcPts val="0"/>
              </a:spcBef>
              <a:spcAft>
                <a:spcPts val="0"/>
              </a:spcAft>
            </a:pP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这样</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一</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个</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知规矩，守纪律</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的</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队伍，这样一</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个</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知</a:t>
            </a:r>
            <a:r>
              <a:rPr lang="zh-CN" altLang="en-US"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规矩、守纪</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律</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的</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党，这样一</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个</a:t>
            </a:r>
            <a:r>
              <a:rPr lang="zh-CN" altLang="en-US"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知</a:t>
            </a:r>
            <a:r>
              <a:rPr lang="zh-CN" altLang="en-US"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规矩守纪律的</a:t>
            </a:r>
            <a:r>
              <a:rPr lang="zh-CN" altLang="zh-CN"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组织</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，他所焕发出来强大的战斗力、凝聚力和生命力是国民党不能比拟的。</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767408" y="2056492"/>
            <a:ext cx="5109091" cy="584775"/>
          </a:xfrm>
          <a:prstGeom prst="rect">
            <a:avLst/>
          </a:prstGeom>
        </p:spPr>
        <p:txBody>
          <a:bodyPr wrap="none">
            <a:spAutoFit/>
          </a:bodyPr>
          <a:lstStyle/>
          <a:p>
            <a:pPr fontAlgn="auto">
              <a:spcBef>
                <a:spcPts val="0"/>
              </a:spcBef>
              <a:spcAft>
                <a:spcPts val="0"/>
              </a:spcAft>
            </a:pPr>
            <a:r>
              <a:rPr lang="zh-CN" altLang="zh-CN" sz="3200" dirty="0" smtClean="0">
                <a:ln w="0"/>
                <a:effectLst>
                  <a:outerShdw blurRad="38100" dist="38100" dir="2700000" algn="tl">
                    <a:srgbClr val="000000">
                      <a:alpha val="43137"/>
                    </a:srgbClr>
                  </a:outerShdw>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为什么</a:t>
            </a:r>
            <a:r>
              <a:rPr lang="zh-CN" altLang="en-US" sz="3200" dirty="0" smtClean="0">
                <a:ln w="0"/>
                <a:effectLst>
                  <a:outerShdw blurRad="38100" dist="38100" dir="2700000" algn="tl">
                    <a:srgbClr val="000000">
                      <a:alpha val="43137"/>
                    </a:srgbClr>
                  </a:outerShdw>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说</a:t>
            </a:r>
            <a:r>
              <a:rPr lang="zh-CN" altLang="zh-CN" sz="3200" dirty="0" smtClean="0">
                <a:ln w="0"/>
                <a:effectLst>
                  <a:outerShdw blurRad="38100" dist="38100" dir="2700000" algn="tl">
                    <a:srgbClr val="000000">
                      <a:alpha val="43137"/>
                    </a:srgbClr>
                  </a:outerShdw>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国民党</a:t>
            </a:r>
            <a:r>
              <a:rPr lang="zh-CN" altLang="zh-CN" sz="3200" dirty="0">
                <a:ln w="0"/>
                <a:effectLst>
                  <a:outerShdw blurRad="38100" dist="38100" dir="2700000" algn="tl">
                    <a:srgbClr val="000000">
                      <a:alpha val="43137"/>
                    </a:srgbClr>
                  </a:outerShdw>
                  <a:reflection blurRad="6350" stA="53000" endA="300" endPos="35500" dir="5400000" sy="-90000" algn="bl" rotWithShape="0"/>
                </a:effectLst>
                <a:latin typeface="微软雅黑" panose="020B0503020204020204" pitchFamily="34" charset="-122"/>
                <a:ea typeface="微软雅黑" panose="020B0503020204020204" pitchFamily="34" charset="-122"/>
                <a:cs typeface="宋体" panose="02010600030101010101" pitchFamily="2" charset="-122"/>
              </a:rPr>
              <a:t>回不来了？</a:t>
            </a:r>
            <a:endParaRPr lang="zh-CN" altLang="en-US" sz="3200" dirty="0">
              <a:ln w="0"/>
              <a:effectLst>
                <a:outerShdw blurRad="38100" dist="38100" dir="2700000" algn="tl">
                  <a:srgbClr val="000000">
                    <a:alpha val="43137"/>
                  </a:srgbClr>
                </a:outerShdw>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112224" y="2348880"/>
            <a:ext cx="2755605" cy="3683659"/>
          </a:xfrm>
          <a:prstGeom prst="rect">
            <a:avLst/>
          </a:prstGeom>
          <a:ln>
            <a:noFill/>
          </a:ln>
          <a:effectLst>
            <a:outerShdw blurRad="292100" dist="139700" dir="2700000" algn="tl" rotWithShape="0">
              <a:srgbClr val="333333">
                <a:alpha val="65000"/>
              </a:srgbClr>
            </a:outerShdw>
          </a:effectLst>
        </p:spPr>
      </p:pic>
      <p:sp>
        <p:nvSpPr>
          <p:cNvPr id="13" name="标题 1"/>
          <p:cNvSpPr>
            <a:spLocks noGrp="1"/>
          </p:cNvSpPr>
          <p:nvPr>
            <p:ph type="title"/>
          </p:nvPr>
        </p:nvSpPr>
        <p:spPr>
          <a:xfrm>
            <a:off x="1199456" y="764704"/>
            <a:ext cx="9073008" cy="792088"/>
          </a:xfrm>
        </p:spPr>
        <p:style>
          <a:lnRef idx="1">
            <a:schemeClr val="accent4"/>
          </a:lnRef>
          <a:fillRef idx="2">
            <a:schemeClr val="accent4"/>
          </a:fillRef>
          <a:effectRef idx="1">
            <a:schemeClr val="accent4"/>
          </a:effectRef>
          <a:fontRef idx="minor">
            <a:schemeClr val="dk1"/>
          </a:fontRef>
        </p:style>
        <p:txBody>
          <a:bodyPr/>
          <a:lstStyle/>
          <a:p>
            <a:r>
              <a:rPr lang="en-US" altLang="zh-CN" sz="3200" b="1" dirty="0">
                <a:solidFill>
                  <a:srgbClr val="111111"/>
                </a:solidFill>
                <a:latin typeface="微软雅黑" panose="020B0503020204020204" pitchFamily="34" charset="-122"/>
                <a:ea typeface="微软雅黑" panose="020B0503020204020204" pitchFamily="34" charset="-122"/>
              </a:rPr>
              <a:t>2.</a:t>
            </a:r>
            <a:r>
              <a:rPr lang="zh-CN" altLang="en-US" sz="3200" b="1" dirty="0">
                <a:solidFill>
                  <a:srgbClr val="111111"/>
                </a:solidFill>
                <a:latin typeface="微软雅黑" panose="020B0503020204020204" pitchFamily="34" charset="-122"/>
                <a:ea typeface="微软雅黑" panose="020B0503020204020204" pitchFamily="34" charset="-122"/>
              </a:rPr>
              <a:t>党的优良传统和任务决定了党员必须知规守纪</a:t>
            </a:r>
            <a:endParaRPr lang="zh-CN" altLang="en-US" sz="2800" dirty="0">
              <a:solidFill>
                <a:srgbClr val="11111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2624" y="1811497"/>
            <a:ext cx="6776214"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1. </a:t>
            </a:r>
            <a:r>
              <a:rPr lang="zh-CN" altLang="zh-CN" sz="2400" b="1" dirty="0">
                <a:solidFill>
                  <a:prstClr val="black"/>
                </a:solidFill>
                <a:latin typeface="Verdana" panose="020B0604030504040204"/>
                <a:ea typeface="微软雅黑" panose="020B0503020204020204" pitchFamily="34" charset="-122"/>
              </a:rPr>
              <a:t>明确提出</a:t>
            </a:r>
            <a:r>
              <a:rPr lang="zh-CN" altLang="zh-CN" sz="2400" b="1" dirty="0">
                <a:solidFill>
                  <a:srgbClr val="FF0000"/>
                </a:solidFill>
                <a:latin typeface="Verdana" panose="020B0604030504040204"/>
                <a:ea typeface="微软雅黑" panose="020B0503020204020204" pitchFamily="34" charset="-122"/>
              </a:rPr>
              <a:t>党内监督</a:t>
            </a:r>
            <a:r>
              <a:rPr lang="zh-CN" altLang="zh-CN" sz="2400" b="1" dirty="0">
                <a:solidFill>
                  <a:prstClr val="black"/>
                </a:solidFill>
                <a:latin typeface="Verdana" panose="020B0604030504040204"/>
                <a:ea typeface="微软雅黑" panose="020B0503020204020204" pitchFamily="34" charset="-122"/>
              </a:rPr>
              <a:t>是全面从严治党的重要部分</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1762624" y="2591907"/>
            <a:ext cx="8564019" cy="1265063"/>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algn="just" defTabSz="914400" eaLnBrk="1" fontAlgn="auto" latinLnBrk="0" hangingPunct="1">
              <a:lnSpc>
                <a:spcPts val="2800"/>
              </a:lnSpc>
              <a:spcBef>
                <a:spcPts val="0"/>
              </a:spcBef>
              <a:spcAft>
                <a:spcPts val="0"/>
              </a:spcAft>
              <a:buClrTx/>
              <a:buSzTx/>
              <a:buFontTx/>
              <a:buNone/>
              <a:defRPr/>
            </a:pP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围绕统筹推进“五位一体”总体布局和协调推进“四个全面”战略布局，尊崇党章，依规治党，</a:t>
            </a: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坚持党内监督</a:t>
            </a: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和人民群众监督相结合，增强党在长期执政条件下自我净化、自我完善、自我革新、自我提高能力。</a:t>
            </a:r>
          </a:p>
        </p:txBody>
      </p:sp>
      <p:sp>
        <p:nvSpPr>
          <p:cNvPr id="4" name="MH_Other_1"/>
          <p:cNvSpPr/>
          <p:nvPr>
            <p:custDataLst>
              <p:tags r:id="rId1"/>
            </p:custDataLst>
          </p:nvPr>
        </p:nvSpPr>
        <p:spPr>
          <a:xfrm>
            <a:off x="3586474" y="418510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5" name="MH_Other_2"/>
          <p:cNvCxnSpPr/>
          <p:nvPr>
            <p:custDataLst>
              <p:tags r:id="rId2"/>
            </p:custDataLst>
          </p:nvPr>
        </p:nvCxnSpPr>
        <p:spPr>
          <a:xfrm>
            <a:off x="3903031" y="4459858"/>
            <a:ext cx="4841936" cy="0"/>
          </a:xfrm>
          <a:prstGeom prst="line">
            <a:avLst/>
          </a:prstGeom>
          <a:noFill/>
          <a:ln w="19050" cap="flat" cmpd="sng" algn="ctr">
            <a:solidFill>
              <a:srgbClr val="BFBFBF"/>
            </a:solidFill>
            <a:prstDash val="sysDash"/>
            <a:miter lim="800000"/>
          </a:ln>
          <a:effectLst/>
        </p:spPr>
      </p:cxnSp>
      <p:sp>
        <p:nvSpPr>
          <p:cNvPr id="6" name="MH_Other_3"/>
          <p:cNvSpPr txBox="1">
            <a:spLocks noChangeArrowheads="1"/>
          </p:cNvSpPr>
          <p:nvPr>
            <p:custDataLst>
              <p:tags r:id="rId3"/>
            </p:custDataLst>
          </p:nvPr>
        </p:nvSpPr>
        <p:spPr bwMode="auto">
          <a:xfrm>
            <a:off x="2470679" y="4459858"/>
            <a:ext cx="102901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1</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7" name="MH_Text_1"/>
          <p:cNvSpPr>
            <a:spLocks noChangeArrowheads="1"/>
          </p:cNvSpPr>
          <p:nvPr>
            <p:custDataLst>
              <p:tags r:id="rId4"/>
            </p:custDataLst>
          </p:nvPr>
        </p:nvSpPr>
        <p:spPr bwMode="auto">
          <a:xfrm>
            <a:off x="3903031" y="4459858"/>
            <a:ext cx="5071045" cy="1177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ct val="150000"/>
              </a:lnSpc>
              <a:spcBef>
                <a:spcPts val="0"/>
              </a:spcBef>
              <a:spcAft>
                <a:spcPts val="0"/>
              </a:spcAft>
            </a:pPr>
            <a:r>
              <a:rPr lang="zh-CN" altLang="zh-CN" sz="2400" b="1" dirty="0">
                <a:solidFill>
                  <a:prstClr val="black"/>
                </a:solidFill>
                <a:latin typeface="微软雅黑" panose="020B0503020204020204" pitchFamily="34" charset="-122"/>
                <a:ea typeface="微软雅黑" panose="020B0503020204020204" pitchFamily="34" charset="-122"/>
              </a:rPr>
              <a:t>搞好党内监督要</a:t>
            </a:r>
            <a:r>
              <a:rPr lang="zh-CN" altLang="zh-CN" sz="2400" b="1"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prstClr val="black"/>
                </a:solidFill>
                <a:latin typeface="微软雅黑" panose="020B0503020204020204" pitchFamily="34" charset="-122"/>
                <a:ea typeface="微软雅黑" panose="020B0503020204020204" pitchFamily="34" charset="-122"/>
              </a:rPr>
              <a:t>深入</a:t>
            </a:r>
            <a:r>
              <a:rPr lang="zh-CN" altLang="zh-CN" sz="2400" b="1" dirty="0" smtClean="0">
                <a:solidFill>
                  <a:prstClr val="black"/>
                </a:solidFill>
                <a:latin typeface="微软雅黑" panose="020B0503020204020204" pitchFamily="34" charset="-122"/>
                <a:ea typeface="微软雅黑" panose="020B0503020204020204" pitchFamily="34" charset="-122"/>
              </a:rPr>
              <a:t>贯彻</a:t>
            </a:r>
            <a:r>
              <a:rPr lang="zh-CN" altLang="zh-CN" sz="2400" b="1" dirty="0">
                <a:solidFill>
                  <a:prstClr val="black"/>
                </a:solidFill>
                <a:latin typeface="微软雅黑" panose="020B0503020204020204" pitchFamily="34" charset="-122"/>
                <a:ea typeface="微软雅黑" panose="020B0503020204020204" pitchFamily="34" charset="-122"/>
              </a:rPr>
              <a:t>习近平总书记系列重要讲话精神”和“四个全面”战略布局。</a:t>
            </a:r>
          </a:p>
        </p:txBody>
      </p:sp>
      <p:sp>
        <p:nvSpPr>
          <p:cNvPr id="8" name="矩形 7"/>
          <p:cNvSpPr/>
          <p:nvPr/>
        </p:nvSpPr>
        <p:spPr>
          <a:xfrm>
            <a:off x="1415480" y="935842"/>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7119" y="1475431"/>
            <a:ext cx="523733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2. </a:t>
            </a:r>
            <a:r>
              <a:rPr lang="zh-CN" altLang="zh-CN" sz="2400" b="1" dirty="0">
                <a:solidFill>
                  <a:prstClr val="black"/>
                </a:solidFill>
                <a:latin typeface="Verdana" panose="020B0604030504040204"/>
                <a:ea typeface="微软雅黑" panose="020B0503020204020204" pitchFamily="34" charset="-122"/>
              </a:rPr>
              <a:t>明确提出加强党内监督的重要特征</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3388987" y="2033902"/>
            <a:ext cx="5667005" cy="648997"/>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zh-CN"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党内监督没有禁区、没有例外</a:t>
            </a:r>
          </a:p>
        </p:txBody>
      </p:sp>
      <p:sp>
        <p:nvSpPr>
          <p:cNvPr id="4" name="MH_Other_1"/>
          <p:cNvSpPr/>
          <p:nvPr>
            <p:custDataLst>
              <p:tags r:id="rId1"/>
            </p:custDataLst>
          </p:nvPr>
        </p:nvSpPr>
        <p:spPr>
          <a:xfrm>
            <a:off x="1598084" y="329304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5" name="MH_Other_2"/>
          <p:cNvCxnSpPr/>
          <p:nvPr>
            <p:custDataLst>
              <p:tags r:id="rId2"/>
            </p:custDataLst>
          </p:nvPr>
        </p:nvCxnSpPr>
        <p:spPr>
          <a:xfrm>
            <a:off x="1766361" y="3567798"/>
            <a:ext cx="3509974" cy="0"/>
          </a:xfrm>
          <a:prstGeom prst="line">
            <a:avLst/>
          </a:prstGeom>
          <a:noFill/>
          <a:ln w="19050" cap="flat" cmpd="sng" algn="ctr">
            <a:solidFill>
              <a:srgbClr val="BFBFBF"/>
            </a:solidFill>
            <a:prstDash val="sysDash"/>
            <a:miter lim="800000"/>
          </a:ln>
          <a:effectLst/>
        </p:spPr>
      </p:cxnSp>
      <p:sp>
        <p:nvSpPr>
          <p:cNvPr id="6" name="MH_Other_3"/>
          <p:cNvSpPr txBox="1">
            <a:spLocks noChangeArrowheads="1"/>
          </p:cNvSpPr>
          <p:nvPr>
            <p:custDataLst>
              <p:tags r:id="rId3"/>
            </p:custDataLst>
          </p:nvPr>
        </p:nvSpPr>
        <p:spPr bwMode="auto">
          <a:xfrm rot="16200000">
            <a:off x="642264" y="3723931"/>
            <a:ext cx="129266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2</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7" name="MH_Text_1"/>
          <p:cNvSpPr>
            <a:spLocks noChangeArrowheads="1"/>
          </p:cNvSpPr>
          <p:nvPr>
            <p:custDataLst>
              <p:tags r:id="rId4"/>
            </p:custDataLst>
          </p:nvPr>
        </p:nvSpPr>
        <p:spPr bwMode="auto">
          <a:xfrm>
            <a:off x="1766360" y="3683760"/>
            <a:ext cx="3825583" cy="2337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rPr>
              <a:t>提出</a:t>
            </a:r>
            <a:r>
              <a:rPr lang="zh-CN" altLang="zh-CN" sz="2400" dirty="0">
                <a:solidFill>
                  <a:srgbClr val="FF0000"/>
                </a:solidFill>
                <a:latin typeface="微软雅黑" panose="020B0503020204020204" pitchFamily="34" charset="-122"/>
                <a:ea typeface="微软雅黑" panose="020B0503020204020204" pitchFamily="34" charset="-122"/>
              </a:rPr>
              <a:t>“四个做到”</a:t>
            </a:r>
            <a:r>
              <a:rPr lang="zh-CN" altLang="zh-CN" sz="2400" dirty="0">
                <a:solidFill>
                  <a:prstClr val="black"/>
                </a:solidFill>
                <a:latin typeface="微软雅黑" panose="020B0503020204020204" pitchFamily="34" charset="-122"/>
                <a:ea typeface="微软雅黑" panose="020B0503020204020204" pitchFamily="34" charset="-122"/>
              </a:rPr>
              <a:t>的责任规定：各级党组织应当把信任激励同严格监督结合起来，促使党的领导干部做到“</a:t>
            </a:r>
            <a:r>
              <a:rPr lang="zh-CN" altLang="zh-CN" sz="2400" dirty="0">
                <a:solidFill>
                  <a:srgbClr val="C00000"/>
                </a:solidFill>
                <a:latin typeface="微软雅黑" panose="020B0503020204020204" pitchFamily="34" charset="-122"/>
                <a:ea typeface="微软雅黑" panose="020B0503020204020204" pitchFamily="34" charset="-122"/>
              </a:rPr>
              <a:t>有权必有责、有责要担当，用权受监督、失责必追究</a:t>
            </a:r>
            <a:r>
              <a:rPr lang="zh-CN"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zh-CN" altLang="zh-CN" sz="2400" dirty="0">
              <a:solidFill>
                <a:prstClr val="black"/>
              </a:solidFill>
              <a:latin typeface="微软雅黑" panose="020B0503020204020204" pitchFamily="34" charset="-122"/>
              <a:ea typeface="微软雅黑" panose="020B0503020204020204" pitchFamily="34" charset="-122"/>
            </a:endParaRPr>
          </a:p>
        </p:txBody>
      </p:sp>
      <p:sp>
        <p:nvSpPr>
          <p:cNvPr id="8" name="MH_Other_1"/>
          <p:cNvSpPr/>
          <p:nvPr>
            <p:custDataLst>
              <p:tags r:id="rId5"/>
            </p:custDataLst>
          </p:nvPr>
        </p:nvSpPr>
        <p:spPr>
          <a:xfrm>
            <a:off x="6738495" y="329304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9" name="MH_Other_2"/>
          <p:cNvCxnSpPr/>
          <p:nvPr>
            <p:custDataLst>
              <p:tags r:id="rId6"/>
            </p:custDataLst>
          </p:nvPr>
        </p:nvCxnSpPr>
        <p:spPr>
          <a:xfrm>
            <a:off x="6906772" y="3567798"/>
            <a:ext cx="3497618" cy="0"/>
          </a:xfrm>
          <a:prstGeom prst="line">
            <a:avLst/>
          </a:prstGeom>
          <a:noFill/>
          <a:ln w="19050" cap="flat" cmpd="sng" algn="ctr">
            <a:solidFill>
              <a:srgbClr val="BFBFBF"/>
            </a:solidFill>
            <a:prstDash val="sysDash"/>
            <a:miter lim="800000"/>
          </a:ln>
          <a:effectLst/>
        </p:spPr>
      </p:cxnSp>
      <p:sp>
        <p:nvSpPr>
          <p:cNvPr id="10" name="MH_Other_3"/>
          <p:cNvSpPr txBox="1">
            <a:spLocks noChangeArrowheads="1"/>
          </p:cNvSpPr>
          <p:nvPr>
            <p:custDataLst>
              <p:tags r:id="rId7"/>
            </p:custDataLst>
          </p:nvPr>
        </p:nvSpPr>
        <p:spPr bwMode="auto">
          <a:xfrm rot="16200000">
            <a:off x="5782675" y="3723931"/>
            <a:ext cx="129266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3</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11" name="MH_Text_1"/>
          <p:cNvSpPr>
            <a:spLocks noChangeArrowheads="1"/>
          </p:cNvSpPr>
          <p:nvPr>
            <p:custDataLst>
              <p:tags r:id="rId8"/>
            </p:custDataLst>
          </p:nvPr>
        </p:nvSpPr>
        <p:spPr bwMode="auto">
          <a:xfrm>
            <a:off x="6906772" y="3683760"/>
            <a:ext cx="4013764" cy="219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rPr>
              <a:t>提出</a:t>
            </a:r>
            <a:r>
              <a:rPr lang="zh-CN" altLang="zh-CN" sz="2400" dirty="0">
                <a:solidFill>
                  <a:srgbClr val="FF0000"/>
                </a:solidFill>
                <a:latin typeface="微软雅黑" panose="020B0503020204020204" pitchFamily="34" charset="-122"/>
                <a:ea typeface="微软雅黑" panose="020B0503020204020204" pitchFamily="34" charset="-122"/>
              </a:rPr>
              <a:t>“三个监督”</a:t>
            </a:r>
            <a:r>
              <a:rPr lang="zh-CN" altLang="zh-CN" sz="2400" dirty="0">
                <a:solidFill>
                  <a:prstClr val="black"/>
                </a:solidFill>
                <a:latin typeface="微软雅黑" panose="020B0503020204020204" pitchFamily="34" charset="-122"/>
                <a:ea typeface="微软雅黑" panose="020B0503020204020204" pitchFamily="34" charset="-122"/>
              </a:rPr>
              <a:t>：党内监督要贯彻民主集中制，依规依纪进行，“强化</a:t>
            </a:r>
            <a:r>
              <a:rPr lang="zh-CN" altLang="zh-CN" sz="2400" dirty="0">
                <a:solidFill>
                  <a:srgbClr val="C00000"/>
                </a:solidFill>
                <a:latin typeface="微软雅黑" panose="020B0503020204020204" pitchFamily="34" charset="-122"/>
                <a:ea typeface="微软雅黑" panose="020B0503020204020204" pitchFamily="34" charset="-122"/>
              </a:rPr>
              <a:t>自上而下</a:t>
            </a:r>
            <a:r>
              <a:rPr lang="zh-CN" altLang="zh-CN" sz="2400" dirty="0">
                <a:solidFill>
                  <a:prstClr val="black"/>
                </a:solidFill>
                <a:latin typeface="微软雅黑" panose="020B0503020204020204" pitchFamily="34" charset="-122"/>
                <a:ea typeface="微软雅黑" panose="020B0503020204020204" pitchFamily="34" charset="-122"/>
              </a:rPr>
              <a:t>的组织监督，改进</a:t>
            </a:r>
            <a:r>
              <a:rPr lang="zh-CN" altLang="zh-CN" sz="2400" dirty="0">
                <a:solidFill>
                  <a:srgbClr val="C00000"/>
                </a:solidFill>
                <a:latin typeface="微软雅黑" panose="020B0503020204020204" pitchFamily="34" charset="-122"/>
                <a:ea typeface="微软雅黑" panose="020B0503020204020204" pitchFamily="34" charset="-122"/>
              </a:rPr>
              <a:t>自下而上</a:t>
            </a:r>
            <a:r>
              <a:rPr lang="zh-CN" altLang="zh-CN" sz="2400" dirty="0">
                <a:solidFill>
                  <a:prstClr val="black"/>
                </a:solidFill>
                <a:latin typeface="微软雅黑" panose="020B0503020204020204" pitchFamily="34" charset="-122"/>
                <a:ea typeface="微软雅黑" panose="020B0503020204020204" pitchFamily="34" charset="-122"/>
              </a:rPr>
              <a:t>的民主监督，发挥</a:t>
            </a:r>
            <a:r>
              <a:rPr lang="zh-CN" altLang="zh-CN" sz="2400" dirty="0">
                <a:solidFill>
                  <a:srgbClr val="C00000"/>
                </a:solidFill>
                <a:latin typeface="微软雅黑" panose="020B0503020204020204" pitchFamily="34" charset="-122"/>
                <a:ea typeface="微软雅黑" panose="020B0503020204020204" pitchFamily="34" charset="-122"/>
              </a:rPr>
              <a:t>同级</a:t>
            </a:r>
            <a:r>
              <a:rPr lang="zh-CN" altLang="zh-CN" sz="2400" dirty="0">
                <a:solidFill>
                  <a:prstClr val="black"/>
                </a:solidFill>
                <a:latin typeface="微软雅黑" panose="020B0503020204020204" pitchFamily="34" charset="-122"/>
                <a:ea typeface="微软雅黑" panose="020B0503020204020204" pitchFamily="34" charset="-122"/>
              </a:rPr>
              <a:t>相互监督作用</a:t>
            </a:r>
            <a:r>
              <a:rPr lang="zh-CN"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zh-CN" altLang="zh-CN" sz="2400" dirty="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1156186" y="861498"/>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8640" y="1829180"/>
            <a:ext cx="5131533"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3.</a:t>
            </a:r>
            <a:r>
              <a:rPr lang="zh-CN" altLang="zh-CN" sz="2400" b="1" dirty="0">
                <a:solidFill>
                  <a:prstClr val="black"/>
                </a:solidFill>
                <a:latin typeface="Verdana" panose="020B0604030504040204"/>
                <a:ea typeface="微软雅黑" panose="020B0503020204020204" pitchFamily="34" charset="-122"/>
              </a:rPr>
              <a:t>明确提出加强党内监督的任务规定</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1725332" y="2631324"/>
            <a:ext cx="8637373" cy="525886"/>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党内监督的任务是确保党章党规党纪在全党有效执行，维护党的团结统一</a:t>
            </a:r>
            <a:r>
              <a:rPr kumimoji="0" lang="zh-CN" altLang="en-US"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a:t>
            </a:r>
            <a:endPar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endParaRPr>
          </a:p>
        </p:txBody>
      </p:sp>
      <p:sp>
        <p:nvSpPr>
          <p:cNvPr id="4" name="MH_Other_1"/>
          <p:cNvSpPr/>
          <p:nvPr>
            <p:custDataLst>
              <p:tags r:id="rId1"/>
            </p:custDataLst>
          </p:nvPr>
        </p:nvSpPr>
        <p:spPr>
          <a:xfrm>
            <a:off x="1679251" y="3686356"/>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5" name="MH_Other_2"/>
          <p:cNvCxnSpPr/>
          <p:nvPr>
            <p:custDataLst>
              <p:tags r:id="rId2"/>
            </p:custDataLst>
          </p:nvPr>
        </p:nvCxnSpPr>
        <p:spPr>
          <a:xfrm>
            <a:off x="1847528" y="3961110"/>
            <a:ext cx="3509974" cy="0"/>
          </a:xfrm>
          <a:prstGeom prst="line">
            <a:avLst/>
          </a:prstGeom>
          <a:noFill/>
          <a:ln w="19050" cap="flat" cmpd="sng" algn="ctr">
            <a:solidFill>
              <a:srgbClr val="BFBFBF"/>
            </a:solidFill>
            <a:prstDash val="sysDash"/>
            <a:miter lim="800000"/>
          </a:ln>
          <a:effectLst/>
        </p:spPr>
      </p:cxnSp>
      <p:sp>
        <p:nvSpPr>
          <p:cNvPr id="6" name="MH_Other_3"/>
          <p:cNvSpPr txBox="1">
            <a:spLocks noChangeArrowheads="1"/>
          </p:cNvSpPr>
          <p:nvPr>
            <p:custDataLst>
              <p:tags r:id="rId3"/>
            </p:custDataLst>
          </p:nvPr>
        </p:nvSpPr>
        <p:spPr bwMode="auto">
          <a:xfrm rot="16200000">
            <a:off x="723431" y="4117243"/>
            <a:ext cx="129266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4</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7" name="MH_Text_1"/>
          <p:cNvSpPr>
            <a:spLocks noChangeArrowheads="1"/>
          </p:cNvSpPr>
          <p:nvPr>
            <p:custDataLst>
              <p:tags r:id="rId4"/>
            </p:custDataLst>
          </p:nvPr>
        </p:nvSpPr>
        <p:spPr bwMode="auto">
          <a:xfrm>
            <a:off x="1847528" y="4077072"/>
            <a:ext cx="3600591" cy="219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rPr>
              <a:t>重点解决“</a:t>
            </a:r>
            <a:r>
              <a:rPr lang="zh-CN" altLang="zh-CN" sz="2400" dirty="0">
                <a:latin typeface="微软雅黑" panose="020B0503020204020204" pitchFamily="34" charset="-122"/>
                <a:ea typeface="微软雅黑" panose="020B0503020204020204" pitchFamily="34" charset="-122"/>
              </a:rPr>
              <a:t>三大问题</a:t>
            </a:r>
            <a:r>
              <a:rPr lang="zh-CN" altLang="zh-CN" sz="2400" dirty="0">
                <a:solidFill>
                  <a:prstClr val="black"/>
                </a:solidFill>
                <a:latin typeface="微软雅黑" panose="020B0503020204020204" pitchFamily="34" charset="-122"/>
                <a:ea typeface="微软雅黑" panose="020B0503020204020204" pitchFamily="34" charset="-122"/>
              </a:rPr>
              <a:t>”：</a:t>
            </a:r>
            <a:r>
              <a:rPr lang="zh-CN" altLang="zh-CN" sz="2400" dirty="0">
                <a:solidFill>
                  <a:schemeClr val="accent6">
                    <a:lumMod val="50000"/>
                  </a:schemeClr>
                </a:solidFill>
                <a:latin typeface="微软雅黑" panose="020B0503020204020204" pitchFamily="34" charset="-122"/>
                <a:ea typeface="微软雅黑" panose="020B0503020204020204" pitchFamily="34" charset="-122"/>
              </a:rPr>
              <a:t>解决</a:t>
            </a:r>
            <a:r>
              <a:rPr lang="zh-CN" altLang="zh-CN" sz="2400" dirty="0">
                <a:latin typeface="微软雅黑" panose="020B0503020204020204" pitchFamily="34" charset="-122"/>
                <a:ea typeface="微软雅黑" panose="020B0503020204020204" pitchFamily="34" charset="-122"/>
              </a:rPr>
              <a:t>党的领导</a:t>
            </a:r>
            <a:r>
              <a:rPr lang="zh-CN" altLang="zh-CN" sz="2400" dirty="0">
                <a:solidFill>
                  <a:schemeClr val="accent6">
                    <a:lumMod val="50000"/>
                  </a:schemeClr>
                </a:solidFill>
                <a:latin typeface="微软雅黑" panose="020B0503020204020204" pitchFamily="34" charset="-122"/>
                <a:ea typeface="微软雅黑" panose="020B0503020204020204" pitchFamily="34" charset="-122"/>
              </a:rPr>
              <a:t>弱化</a:t>
            </a:r>
            <a:r>
              <a:rPr lang="zh-CN" altLang="zh-CN" sz="2400"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党</a:t>
            </a:r>
            <a:r>
              <a:rPr lang="zh-CN" altLang="zh-CN" sz="2400" dirty="0">
                <a:latin typeface="微软雅黑" panose="020B0503020204020204" pitchFamily="34" charset="-122"/>
                <a:ea typeface="微软雅黑" panose="020B0503020204020204" pitchFamily="34" charset="-122"/>
              </a:rPr>
              <a:t>的建设</a:t>
            </a:r>
            <a:r>
              <a:rPr lang="zh-CN" altLang="zh-CN" sz="2400" dirty="0">
                <a:solidFill>
                  <a:schemeClr val="accent6">
                    <a:lumMod val="50000"/>
                  </a:schemeClr>
                </a:solidFill>
                <a:latin typeface="微软雅黑" panose="020B0503020204020204" pitchFamily="34" charset="-122"/>
                <a:ea typeface="微软雅黑" panose="020B0503020204020204" pitchFamily="34" charset="-122"/>
              </a:rPr>
              <a:t>缺失、全面从严治党不力</a:t>
            </a:r>
            <a:r>
              <a:rPr lang="zh-CN" altLang="zh-CN" sz="2400" dirty="0" smtClean="0">
                <a:solidFill>
                  <a:schemeClr val="accent6">
                    <a:lumMod val="50000"/>
                  </a:schemeClr>
                </a:solidFill>
                <a:latin typeface="微软雅黑" panose="020B0503020204020204" pitchFamily="34" charset="-122"/>
                <a:ea typeface="微软雅黑" panose="020B0503020204020204" pitchFamily="34" charset="-122"/>
              </a:rPr>
              <a:t>，</a:t>
            </a:r>
            <a:r>
              <a:rPr lang="zh-CN" altLang="zh-CN" sz="2400" dirty="0" smtClean="0">
                <a:latin typeface="微软雅黑" panose="020B0503020204020204" pitchFamily="34" charset="-122"/>
                <a:ea typeface="微软雅黑" panose="020B0503020204020204" pitchFamily="34" charset="-122"/>
              </a:rPr>
              <a:t>党</a:t>
            </a:r>
            <a:r>
              <a:rPr lang="zh-CN" altLang="zh-CN" sz="2400" dirty="0">
                <a:latin typeface="微软雅黑" panose="020B0503020204020204" pitchFamily="34" charset="-122"/>
                <a:ea typeface="微软雅黑" panose="020B0503020204020204" pitchFamily="34" charset="-122"/>
              </a:rPr>
              <a:t>的观念</a:t>
            </a:r>
            <a:r>
              <a:rPr lang="zh-CN" altLang="zh-CN" sz="2400" dirty="0">
                <a:solidFill>
                  <a:prstClr val="black"/>
                </a:solidFill>
                <a:latin typeface="微软雅黑" panose="020B0503020204020204" pitchFamily="34" charset="-122"/>
                <a:ea typeface="微软雅黑" panose="020B0503020204020204" pitchFamily="34" charset="-122"/>
              </a:rPr>
              <a:t>淡漠、组织涣散、纪律松弛，管党治党宽松软问题。</a:t>
            </a:r>
          </a:p>
        </p:txBody>
      </p:sp>
      <p:sp>
        <p:nvSpPr>
          <p:cNvPr id="8" name="MH_Other_1"/>
          <p:cNvSpPr/>
          <p:nvPr>
            <p:custDataLst>
              <p:tags r:id="rId5"/>
            </p:custDataLst>
          </p:nvPr>
        </p:nvSpPr>
        <p:spPr>
          <a:xfrm>
            <a:off x="6819662" y="3686356"/>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9" name="MH_Other_2"/>
          <p:cNvCxnSpPr/>
          <p:nvPr>
            <p:custDataLst>
              <p:tags r:id="rId6"/>
            </p:custDataLst>
          </p:nvPr>
        </p:nvCxnSpPr>
        <p:spPr>
          <a:xfrm>
            <a:off x="6987939" y="3961110"/>
            <a:ext cx="3497618" cy="0"/>
          </a:xfrm>
          <a:prstGeom prst="line">
            <a:avLst/>
          </a:prstGeom>
          <a:noFill/>
          <a:ln w="19050" cap="flat" cmpd="sng" algn="ctr">
            <a:solidFill>
              <a:srgbClr val="BFBFBF"/>
            </a:solidFill>
            <a:prstDash val="sysDash"/>
            <a:miter lim="800000"/>
          </a:ln>
          <a:effectLst/>
        </p:spPr>
      </p:cxnSp>
      <p:sp>
        <p:nvSpPr>
          <p:cNvPr id="10" name="MH_Other_3"/>
          <p:cNvSpPr txBox="1">
            <a:spLocks noChangeArrowheads="1"/>
          </p:cNvSpPr>
          <p:nvPr>
            <p:custDataLst>
              <p:tags r:id="rId7"/>
            </p:custDataLst>
          </p:nvPr>
        </p:nvSpPr>
        <p:spPr bwMode="auto">
          <a:xfrm rot="16200000">
            <a:off x="5863842" y="4117243"/>
            <a:ext cx="129266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5</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11" name="MH_Text_1"/>
          <p:cNvSpPr>
            <a:spLocks noChangeArrowheads="1"/>
          </p:cNvSpPr>
          <p:nvPr>
            <p:custDataLst>
              <p:tags r:id="rId8"/>
            </p:custDataLst>
          </p:nvPr>
        </p:nvSpPr>
        <p:spPr bwMode="auto">
          <a:xfrm>
            <a:off x="6987939" y="4077072"/>
            <a:ext cx="4580669" cy="2190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ct val="120000"/>
              </a:lnSpc>
              <a:spcBef>
                <a:spcPts val="0"/>
              </a:spcBef>
              <a:spcAft>
                <a:spcPts val="0"/>
              </a:spcAft>
            </a:pPr>
            <a:r>
              <a:rPr lang="zh-CN" altLang="zh-CN" sz="2400" dirty="0">
                <a:solidFill>
                  <a:prstClr val="black"/>
                </a:solidFill>
                <a:latin typeface="微软雅黑" panose="020B0503020204020204" pitchFamily="34" charset="-122"/>
                <a:ea typeface="微软雅黑" panose="020B0503020204020204" pitchFamily="34" charset="-122"/>
              </a:rPr>
              <a:t>提出“</a:t>
            </a:r>
            <a:r>
              <a:rPr lang="zh-CN" altLang="zh-CN" sz="2400" dirty="0">
                <a:solidFill>
                  <a:srgbClr val="C00000"/>
                </a:solidFill>
                <a:latin typeface="微软雅黑" panose="020B0503020204020204" pitchFamily="34" charset="-122"/>
                <a:ea typeface="微软雅黑" panose="020B0503020204020204" pitchFamily="34" charset="-122"/>
              </a:rPr>
              <a:t>三大保证</a:t>
            </a:r>
            <a:r>
              <a:rPr lang="zh-CN" altLang="zh-CN" sz="2400" dirty="0">
                <a:solidFill>
                  <a:prstClr val="black"/>
                </a:solidFill>
                <a:latin typeface="微软雅黑" panose="020B0503020204020204" pitchFamily="34" charset="-122"/>
                <a:ea typeface="微软雅黑" panose="020B0503020204020204" pitchFamily="34" charset="-122"/>
              </a:rPr>
              <a:t>”</a:t>
            </a:r>
            <a:r>
              <a:rPr lang="zh-CN" altLang="zh-CN" sz="2400" dirty="0" smtClean="0">
                <a:solidFill>
                  <a:prstClr val="black"/>
                </a:solidFill>
                <a:latin typeface="微软雅黑" panose="020B0503020204020204" pitchFamily="34" charset="-122"/>
                <a:ea typeface="微软雅黑" panose="020B0503020204020204" pitchFamily="34" charset="-122"/>
              </a:rPr>
              <a:t>：</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fontAlgn="auto">
              <a:lnSpc>
                <a:spcPct val="1200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rPr>
              <a:t>保证</a:t>
            </a:r>
            <a:r>
              <a:rPr lang="zh-CN" altLang="zh-CN" sz="2400" dirty="0">
                <a:solidFill>
                  <a:prstClr val="black"/>
                </a:solidFill>
                <a:latin typeface="微软雅黑" panose="020B0503020204020204" pitchFamily="34" charset="-122"/>
                <a:ea typeface="微软雅黑" panose="020B0503020204020204" pitchFamily="34" charset="-122"/>
              </a:rPr>
              <a:t>党的</a:t>
            </a:r>
            <a:r>
              <a:rPr lang="zh-CN" altLang="zh-CN" sz="2400" dirty="0" smtClean="0">
                <a:latin typeface="微软雅黑" panose="020B0503020204020204" pitchFamily="34" charset="-122"/>
                <a:ea typeface="微软雅黑" panose="020B0503020204020204" pitchFamily="34" charset="-122"/>
              </a:rPr>
              <a:t>组织</a:t>
            </a:r>
            <a:r>
              <a:rPr lang="zh-CN" altLang="zh-CN" sz="2400" dirty="0" smtClean="0">
                <a:solidFill>
                  <a:prstClr val="black"/>
                </a:solidFill>
                <a:latin typeface="微软雅黑" panose="020B0503020204020204" pitchFamily="34" charset="-122"/>
                <a:ea typeface="微软雅黑" panose="020B0503020204020204" pitchFamily="34" charset="-122"/>
              </a:rPr>
              <a:t>发挥</a:t>
            </a:r>
            <a:r>
              <a:rPr lang="zh-CN" altLang="zh-CN" sz="2400" dirty="0">
                <a:latin typeface="微软雅黑" panose="020B0503020204020204" pitchFamily="34" charset="-122"/>
                <a:ea typeface="微软雅黑" panose="020B0503020204020204" pitchFamily="34" charset="-122"/>
              </a:rPr>
              <a:t>核心</a:t>
            </a:r>
            <a:r>
              <a:rPr lang="zh-CN" altLang="zh-CN" sz="2400" dirty="0" smtClean="0">
                <a:latin typeface="微软雅黑" panose="020B0503020204020204" pitchFamily="34" charset="-122"/>
                <a:ea typeface="微软雅黑" panose="020B0503020204020204" pitchFamily="34" charset="-122"/>
              </a:rPr>
              <a:t>作用</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fontAlgn="auto">
              <a:lnSpc>
                <a:spcPct val="1200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rPr>
              <a:t>保证</a:t>
            </a:r>
            <a:r>
              <a:rPr lang="zh-CN" altLang="zh-CN" sz="2400" dirty="0">
                <a:solidFill>
                  <a:prstClr val="black"/>
                </a:solidFill>
                <a:latin typeface="微软雅黑" panose="020B0503020204020204" pitchFamily="34" charset="-122"/>
                <a:ea typeface="微软雅黑" panose="020B0503020204020204" pitchFamily="34" charset="-122"/>
              </a:rPr>
              <a:t>全体</a:t>
            </a:r>
            <a:r>
              <a:rPr lang="zh-CN" altLang="zh-CN" sz="2400" dirty="0">
                <a:latin typeface="微软雅黑" panose="020B0503020204020204" pitchFamily="34" charset="-122"/>
                <a:ea typeface="微软雅黑" panose="020B0503020204020204" pitchFamily="34" charset="-122"/>
              </a:rPr>
              <a:t>党员</a:t>
            </a:r>
            <a:r>
              <a:rPr lang="zh-CN" altLang="zh-CN" sz="2400" dirty="0">
                <a:solidFill>
                  <a:prstClr val="black"/>
                </a:solidFill>
                <a:latin typeface="微软雅黑" panose="020B0503020204020204" pitchFamily="34" charset="-122"/>
                <a:ea typeface="微软雅黑" panose="020B0503020204020204" pitchFamily="34" charset="-122"/>
              </a:rPr>
              <a:t>发挥</a:t>
            </a:r>
            <a:r>
              <a:rPr lang="zh-CN" altLang="zh-CN" sz="2400" dirty="0">
                <a:latin typeface="微软雅黑" panose="020B0503020204020204" pitchFamily="34" charset="-122"/>
                <a:ea typeface="微软雅黑" panose="020B0503020204020204" pitchFamily="34" charset="-122"/>
              </a:rPr>
              <a:t>先锋模范</a:t>
            </a:r>
            <a:r>
              <a:rPr lang="zh-CN" altLang="zh-CN" sz="2400" dirty="0" smtClean="0">
                <a:latin typeface="微软雅黑" panose="020B0503020204020204" pitchFamily="34" charset="-122"/>
                <a:ea typeface="微软雅黑" panose="020B0503020204020204" pitchFamily="34" charset="-122"/>
              </a:rPr>
              <a:t>作用</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fontAlgn="auto">
              <a:lnSpc>
                <a:spcPct val="120000"/>
              </a:lnSpc>
              <a:spcBef>
                <a:spcPts val="0"/>
              </a:spcBef>
              <a:spcAft>
                <a:spcPts val="0"/>
              </a:spcAft>
            </a:pPr>
            <a:r>
              <a:rPr lang="zh-CN" altLang="zh-CN" sz="2400" dirty="0" smtClean="0">
                <a:solidFill>
                  <a:prstClr val="black"/>
                </a:solidFill>
                <a:latin typeface="微软雅黑" panose="020B0503020204020204" pitchFamily="34" charset="-122"/>
                <a:ea typeface="微软雅黑" panose="020B0503020204020204" pitchFamily="34" charset="-122"/>
              </a:rPr>
              <a:t>保证</a:t>
            </a:r>
            <a:r>
              <a:rPr lang="zh-CN" altLang="zh-CN" sz="2400" dirty="0">
                <a:solidFill>
                  <a:prstClr val="black"/>
                </a:solidFill>
                <a:latin typeface="微软雅黑" panose="020B0503020204020204" pitchFamily="34" charset="-122"/>
                <a:ea typeface="微软雅黑" panose="020B0503020204020204" pitchFamily="34" charset="-122"/>
              </a:rPr>
              <a:t>党的</a:t>
            </a:r>
            <a:r>
              <a:rPr lang="zh-CN" altLang="zh-CN" sz="2400" dirty="0">
                <a:latin typeface="微软雅黑" panose="020B0503020204020204" pitchFamily="34" charset="-122"/>
                <a:ea typeface="微软雅黑" panose="020B0503020204020204" pitchFamily="34" charset="-122"/>
              </a:rPr>
              <a:t>领导干部忠诚干净担当</a:t>
            </a:r>
            <a:r>
              <a:rPr lang="zh-CN" altLang="zh-CN" sz="2400" dirty="0" smtClean="0">
                <a:solidFill>
                  <a:prstClr val="black"/>
                </a:solidFill>
                <a:latin typeface="微软雅黑" panose="020B0503020204020204" pitchFamily="34" charset="-122"/>
                <a:ea typeface="微软雅黑" panose="020B0503020204020204" pitchFamily="34" charset="-122"/>
              </a:rPr>
              <a:t>。</a:t>
            </a:r>
            <a:endParaRPr lang="zh-CN" altLang="zh-CN" sz="2400" dirty="0">
              <a:solidFill>
                <a:prstClr val="black"/>
              </a:solidFill>
              <a:latin typeface="微软雅黑" panose="020B0503020204020204" pitchFamily="34" charset="-122"/>
              <a:ea typeface="微软雅黑" panose="020B0503020204020204" pitchFamily="34" charset="-122"/>
            </a:endParaRPr>
          </a:p>
        </p:txBody>
      </p:sp>
      <p:sp>
        <p:nvSpPr>
          <p:cNvPr id="12" name="MH_SubTitle_1"/>
          <p:cNvSpPr txBox="1">
            <a:spLocks noChangeArrowheads="1"/>
          </p:cNvSpPr>
          <p:nvPr>
            <p:custDataLst>
              <p:tags r:id="rId9"/>
            </p:custDataLst>
          </p:nvPr>
        </p:nvSpPr>
        <p:spPr bwMode="auto">
          <a:xfrm>
            <a:off x="2431816" y="3550164"/>
            <a:ext cx="1720850"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dirty="0" smtClean="0">
                <a:solidFill>
                  <a:schemeClr val="accent6"/>
                </a:solidFill>
                <a:latin typeface="微软雅黑" panose="020B0503020204020204" pitchFamily="34" charset="-122"/>
                <a:ea typeface="微软雅黑" panose="020B0503020204020204" pitchFamily="34" charset="-122"/>
              </a:rPr>
              <a:t>任务</a:t>
            </a:r>
            <a:r>
              <a:rPr lang="en-US" altLang="zh-CN" sz="1665" dirty="0" smtClean="0">
                <a:solidFill>
                  <a:schemeClr val="accent6"/>
                </a:solidFill>
                <a:latin typeface="Calibri" panose="020F0502020204030204"/>
                <a:ea typeface="宋体" panose="02010600030101010101" pitchFamily="2" charset="-122"/>
              </a:rPr>
              <a:t> </a:t>
            </a:r>
            <a:endParaRPr lang="zh-CN" altLang="en-US" sz="1665" dirty="0">
              <a:solidFill>
                <a:schemeClr val="accent6"/>
              </a:solidFill>
              <a:latin typeface="Calibri" panose="020F0502020204030204"/>
              <a:ea typeface="宋体" panose="02010600030101010101" pitchFamily="2" charset="-122"/>
            </a:endParaRPr>
          </a:p>
        </p:txBody>
      </p:sp>
      <p:sp>
        <p:nvSpPr>
          <p:cNvPr id="13" name="MH_SubTitle_1"/>
          <p:cNvSpPr txBox="1">
            <a:spLocks noChangeArrowheads="1"/>
          </p:cNvSpPr>
          <p:nvPr>
            <p:custDataLst>
              <p:tags r:id="rId10"/>
            </p:custDataLst>
          </p:nvPr>
        </p:nvSpPr>
        <p:spPr bwMode="auto">
          <a:xfrm>
            <a:off x="7687518" y="3514766"/>
            <a:ext cx="1720850"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000" b="1" dirty="0">
                <a:solidFill>
                  <a:schemeClr val="accent6"/>
                </a:solidFill>
                <a:latin typeface="微软雅黑" panose="020B0503020204020204" pitchFamily="34" charset="-122"/>
                <a:ea typeface="微软雅黑" panose="020B0503020204020204" pitchFamily="34" charset="-122"/>
              </a:rPr>
              <a:t>目标</a:t>
            </a:r>
            <a:r>
              <a:rPr lang="en-US" altLang="zh-CN" sz="1665" dirty="0" smtClean="0">
                <a:solidFill>
                  <a:schemeClr val="accent6"/>
                </a:solidFill>
                <a:latin typeface="Calibri" panose="020F0502020204030204"/>
                <a:ea typeface="宋体" panose="02010600030101010101" pitchFamily="2" charset="-122"/>
              </a:rPr>
              <a:t> </a:t>
            </a:r>
            <a:endParaRPr lang="zh-CN" altLang="en-US" sz="1665" dirty="0">
              <a:solidFill>
                <a:schemeClr val="accent6"/>
              </a:solidFill>
              <a:latin typeface="Calibri" panose="020F0502020204030204"/>
              <a:ea typeface="宋体" panose="02010600030101010101" pitchFamily="2" charset="-122"/>
            </a:endParaRPr>
          </a:p>
        </p:txBody>
      </p:sp>
      <p:sp>
        <p:nvSpPr>
          <p:cNvPr id="14" name="矩形 13"/>
          <p:cNvSpPr/>
          <p:nvPr/>
        </p:nvSpPr>
        <p:spPr>
          <a:xfrm>
            <a:off x="1415480" y="935842"/>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15480" y="1969383"/>
            <a:ext cx="523733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4. </a:t>
            </a:r>
            <a:r>
              <a:rPr lang="zh-CN" altLang="zh-CN" sz="2400" b="1" dirty="0">
                <a:solidFill>
                  <a:prstClr val="black"/>
                </a:solidFill>
                <a:latin typeface="Verdana" panose="020B0604030504040204"/>
                <a:ea typeface="微软雅黑" panose="020B0503020204020204" pitchFamily="34" charset="-122"/>
              </a:rPr>
              <a:t>明确提出加强党内监督的主要内容</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1795571" y="2506191"/>
            <a:ext cx="8637373" cy="1654400"/>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algn="just" defTabSz="914400" eaLnBrk="1" fontAlgn="auto" latinLnBrk="0" hangingPunct="1">
              <a:lnSpc>
                <a:spcPts val="2800"/>
              </a:lnSpc>
              <a:spcBef>
                <a:spcPts val="0"/>
              </a:spcBef>
              <a:spcAft>
                <a:spcPts val="0"/>
              </a:spcAft>
              <a:buClrTx/>
              <a:buSzTx/>
              <a:buFontTx/>
              <a:buNone/>
              <a:defRPr/>
            </a:pPr>
            <a:r>
              <a:rPr kumimoji="0" lang="zh-CN" altLang="zh-CN" sz="2000" b="1" i="0" u="none" strike="noStrike" kern="0" cap="none" spc="0" normalizeH="0" baseline="0" noProof="0" dirty="0" smtClean="0">
                <a:ln>
                  <a:noFill/>
                </a:ln>
                <a:solidFill>
                  <a:prstClr val="black"/>
                </a:solidFill>
                <a:effectLst/>
                <a:uLnTx/>
                <a:uFillTx/>
                <a:latin typeface="华文细黑" panose="02010600040101010101" pitchFamily="2" charset="-122"/>
                <a:ea typeface="华文细黑" panose="02010600040101010101" pitchFamily="2" charset="-122"/>
              </a:rPr>
              <a:t>党内监督的主要内容是：遵守党章党规和国家宪法法律，维护党中央集中统一领导，坚持民主集中制，落实全面从严治党责任，落实中央八项规定精神，坚持党的干部标准，廉洁自律、秉公用权，完成党中央和上级党组织部署的任务等情况。</a:t>
            </a:r>
          </a:p>
        </p:txBody>
      </p:sp>
      <p:sp>
        <p:nvSpPr>
          <p:cNvPr id="4" name="矩形 3"/>
          <p:cNvSpPr/>
          <p:nvPr/>
        </p:nvSpPr>
        <p:spPr>
          <a:xfrm>
            <a:off x="1415480" y="4653136"/>
            <a:ext cx="523733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5. </a:t>
            </a:r>
            <a:r>
              <a:rPr lang="zh-CN" altLang="zh-CN" sz="2400" b="1" dirty="0">
                <a:solidFill>
                  <a:prstClr val="black"/>
                </a:solidFill>
                <a:latin typeface="Verdana" panose="020B0604030504040204"/>
                <a:ea typeface="微软雅黑" panose="020B0503020204020204" pitchFamily="34" charset="-122"/>
              </a:rPr>
              <a:t>明确提出加强党内监督的重点对象</a:t>
            </a:r>
            <a:endParaRPr lang="zh-CN" altLang="zh-CN" sz="2400" dirty="0">
              <a:solidFill>
                <a:prstClr val="black"/>
              </a:solidFill>
              <a:latin typeface="Verdana" panose="020B0604030504040204"/>
              <a:ea typeface="微软雅黑" panose="020B0503020204020204" pitchFamily="34" charset="-122"/>
            </a:endParaRPr>
          </a:p>
        </p:txBody>
      </p:sp>
      <p:sp>
        <p:nvSpPr>
          <p:cNvPr id="5" name="矩形 4"/>
          <p:cNvSpPr/>
          <p:nvPr/>
        </p:nvSpPr>
        <p:spPr>
          <a:xfrm>
            <a:off x="2038747" y="5136747"/>
            <a:ext cx="8151019" cy="956773"/>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党内监督的</a:t>
            </a:r>
            <a:r>
              <a:rPr kumimoji="0" lang="zh-CN" altLang="zh-CN" sz="240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重点对象</a:t>
            </a: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是</a:t>
            </a:r>
            <a:r>
              <a:rPr kumimoji="0" lang="zh-CN" altLang="zh-CN" sz="2400" b="0" i="0" u="none" strike="noStrike" kern="0" cap="none" spc="0" normalizeH="0" baseline="0" noProof="0" dirty="0" smtClean="0">
                <a:ln>
                  <a:noFill/>
                </a:ln>
                <a:solidFill>
                  <a:srgbClr val="FF0000"/>
                </a:solidFill>
                <a:effectLst/>
                <a:uLnTx/>
                <a:uFillTx/>
                <a:latin typeface="Verdana" panose="020B0604030504040204"/>
                <a:ea typeface="微软雅黑" panose="020B0503020204020204" pitchFamily="34" charset="-122"/>
              </a:rPr>
              <a:t>党的领导机关</a:t>
            </a: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和</a:t>
            </a:r>
            <a:r>
              <a:rPr kumimoji="0" lang="zh-CN" altLang="zh-CN" sz="2400" b="0" i="0" u="none" strike="noStrike" kern="0" cap="none" spc="0" normalizeH="0" baseline="0" noProof="0" dirty="0" smtClean="0">
                <a:ln>
                  <a:noFill/>
                </a:ln>
                <a:solidFill>
                  <a:srgbClr val="FF0000"/>
                </a:solidFill>
                <a:effectLst/>
                <a:uLnTx/>
                <a:uFillTx/>
                <a:latin typeface="Verdana" panose="020B0604030504040204"/>
                <a:ea typeface="微软雅黑" panose="020B0503020204020204" pitchFamily="34" charset="-122"/>
              </a:rPr>
              <a:t>领导干部</a:t>
            </a: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特别是主要领导干部。</a:t>
            </a:r>
          </a:p>
        </p:txBody>
      </p:sp>
      <p:sp>
        <p:nvSpPr>
          <p:cNvPr id="6" name="矩形 5"/>
          <p:cNvSpPr/>
          <p:nvPr/>
        </p:nvSpPr>
        <p:spPr>
          <a:xfrm>
            <a:off x="1415480" y="935842"/>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19536" y="1723433"/>
            <a:ext cx="523733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6. </a:t>
            </a:r>
            <a:r>
              <a:rPr lang="zh-CN" altLang="zh-CN" sz="2400" b="1" dirty="0">
                <a:solidFill>
                  <a:prstClr val="black"/>
                </a:solidFill>
                <a:latin typeface="Verdana" panose="020B0604030504040204"/>
                <a:ea typeface="微软雅黑" panose="020B0503020204020204" pitchFamily="34" charset="-122"/>
              </a:rPr>
              <a:t>明确提出加强党内监督的体系结构</a:t>
            </a:r>
            <a:endParaRPr lang="zh-CN" altLang="zh-CN" sz="2400" dirty="0">
              <a:solidFill>
                <a:prstClr val="black"/>
              </a:solidFill>
              <a:latin typeface="Verdana" panose="020B0604030504040204"/>
              <a:ea typeface="微软雅黑" panose="020B0503020204020204" pitchFamily="34" charset="-122"/>
            </a:endParaRPr>
          </a:p>
        </p:txBody>
      </p:sp>
      <p:sp>
        <p:nvSpPr>
          <p:cNvPr id="8" name="矩形 7"/>
          <p:cNvSpPr/>
          <p:nvPr/>
        </p:nvSpPr>
        <p:spPr>
          <a:xfrm>
            <a:off x="3293236" y="2369145"/>
            <a:ext cx="6619187" cy="587441"/>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《公报》提出要构建完整严密的党内监督体系。</a:t>
            </a:r>
          </a:p>
        </p:txBody>
      </p:sp>
      <p:sp>
        <p:nvSpPr>
          <p:cNvPr id="9" name="MH_Other_1"/>
          <p:cNvSpPr/>
          <p:nvPr>
            <p:custDataLst>
              <p:tags r:id="rId1"/>
            </p:custDataLst>
          </p:nvPr>
        </p:nvSpPr>
        <p:spPr>
          <a:xfrm>
            <a:off x="3857074" y="3429000"/>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0" name="MH_Other_2"/>
          <p:cNvCxnSpPr/>
          <p:nvPr>
            <p:custDataLst>
              <p:tags r:id="rId2"/>
            </p:custDataLst>
          </p:nvPr>
        </p:nvCxnSpPr>
        <p:spPr>
          <a:xfrm>
            <a:off x="4079776" y="3717032"/>
            <a:ext cx="4841936" cy="0"/>
          </a:xfrm>
          <a:prstGeom prst="line">
            <a:avLst/>
          </a:prstGeom>
          <a:noFill/>
          <a:ln w="19050" cap="flat" cmpd="sng" algn="ctr">
            <a:solidFill>
              <a:srgbClr val="BFBFBF"/>
            </a:solidFill>
            <a:prstDash val="sysDash"/>
            <a:miter lim="800000"/>
          </a:ln>
          <a:effectLst/>
        </p:spPr>
      </p:cxnSp>
      <p:sp>
        <p:nvSpPr>
          <p:cNvPr id="11" name="MH_Other_3"/>
          <p:cNvSpPr txBox="1">
            <a:spLocks noChangeArrowheads="1"/>
          </p:cNvSpPr>
          <p:nvPr>
            <p:custDataLst>
              <p:tags r:id="rId3"/>
            </p:custDataLst>
          </p:nvPr>
        </p:nvSpPr>
        <p:spPr bwMode="auto">
          <a:xfrm>
            <a:off x="2565794" y="3554078"/>
            <a:ext cx="1029012"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spcBef>
                <a:spcPts val="0"/>
              </a:spcBef>
              <a:spcAft>
                <a:spcPts val="0"/>
              </a:spcAft>
              <a:defRPr/>
            </a:pPr>
            <a:r>
              <a:rPr lang="zh-CN" altLang="en-US" b="1" dirty="0" smtClean="0">
                <a:solidFill>
                  <a:srgbClr val="002060"/>
                </a:solidFill>
                <a:latin typeface="方正粗圆简体" panose="02010601030101010101" pitchFamily="2" charset="-122"/>
                <a:ea typeface="方正粗圆简体" panose="02010601030101010101" pitchFamily="2" charset="-122"/>
              </a:rPr>
              <a:t>亮点</a:t>
            </a:r>
            <a:r>
              <a:rPr lang="en-US" altLang="zh-CN" b="1" dirty="0" smtClean="0">
                <a:solidFill>
                  <a:srgbClr val="002060"/>
                </a:solidFill>
                <a:latin typeface="方正粗圆简体" panose="02010601030101010101" pitchFamily="2" charset="-122"/>
                <a:ea typeface="方正粗圆简体" panose="02010601030101010101" pitchFamily="2" charset="-122"/>
              </a:rPr>
              <a:t>6</a:t>
            </a:r>
            <a:endParaRPr lang="zh-CN" altLang="en-US" b="1" dirty="0">
              <a:solidFill>
                <a:srgbClr val="002060"/>
              </a:solidFill>
              <a:latin typeface="方正粗圆简体" panose="02010601030101010101" pitchFamily="2" charset="-122"/>
              <a:ea typeface="方正粗圆简体" panose="02010601030101010101" pitchFamily="2" charset="-122"/>
            </a:endParaRPr>
          </a:p>
        </p:txBody>
      </p:sp>
      <p:sp>
        <p:nvSpPr>
          <p:cNvPr id="12" name="MH_Text_1"/>
          <p:cNvSpPr>
            <a:spLocks noChangeArrowheads="1"/>
          </p:cNvSpPr>
          <p:nvPr>
            <p:custDataLst>
              <p:tags r:id="rId4"/>
            </p:custDataLst>
          </p:nvPr>
        </p:nvSpPr>
        <p:spPr bwMode="auto">
          <a:xfrm>
            <a:off x="3992967" y="3183245"/>
            <a:ext cx="4551305" cy="3439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ct val="150000"/>
              </a:lnSpc>
              <a:spcBef>
                <a:spcPts val="0"/>
              </a:spcBef>
              <a:spcAft>
                <a:spcPts val="0"/>
              </a:spcAft>
            </a:pPr>
            <a:r>
              <a:rPr lang="zh-CN" altLang="zh-CN" sz="2400" b="1" dirty="0" smtClean="0">
                <a:solidFill>
                  <a:prstClr val="black"/>
                </a:solidFill>
                <a:latin typeface="微软雅黑" panose="020B0503020204020204" pitchFamily="34" charset="-122"/>
                <a:ea typeface="微软雅黑" panose="020B0503020204020204" pitchFamily="34" charset="-122"/>
              </a:rPr>
              <a:t>提出“六大监督体系”：</a:t>
            </a:r>
            <a:endParaRPr lang="en-US" altLang="zh-CN" sz="24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prstClr val="black"/>
                </a:solidFill>
                <a:latin typeface="微软雅黑" panose="020B0503020204020204" pitchFamily="34" charset="-122"/>
                <a:ea typeface="微软雅黑" panose="020B0503020204020204" pitchFamily="34" charset="-122"/>
              </a:rPr>
              <a:t>党</a:t>
            </a:r>
            <a:r>
              <a:rPr lang="zh-CN" altLang="zh-CN" sz="2000" b="1" dirty="0" smtClean="0">
                <a:solidFill>
                  <a:srgbClr val="FF0000"/>
                </a:solidFill>
                <a:latin typeface="微软雅黑" panose="020B0503020204020204" pitchFamily="34" charset="-122"/>
                <a:ea typeface="微软雅黑" panose="020B0503020204020204" pitchFamily="34" charset="-122"/>
              </a:rPr>
              <a:t>中央</a:t>
            </a:r>
            <a:r>
              <a:rPr lang="zh-CN" altLang="zh-CN" sz="2000" b="1" dirty="0" smtClean="0">
                <a:solidFill>
                  <a:prstClr val="black"/>
                </a:solidFill>
                <a:latin typeface="微软雅黑" panose="020B0503020204020204" pitchFamily="34" charset="-122"/>
                <a:ea typeface="微软雅黑" panose="020B0503020204020204" pitchFamily="34" charset="-122"/>
              </a:rPr>
              <a:t>统一领导</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prstClr val="black"/>
                </a:solidFill>
                <a:latin typeface="微软雅黑" panose="020B0503020204020204" pitchFamily="34" charset="-122"/>
                <a:ea typeface="微软雅黑" panose="020B0503020204020204" pitchFamily="34" charset="-122"/>
              </a:rPr>
              <a:t>党</a:t>
            </a:r>
            <a:r>
              <a:rPr lang="zh-CN" altLang="zh-CN" sz="2000" b="1" dirty="0" smtClean="0">
                <a:solidFill>
                  <a:srgbClr val="FF0000"/>
                </a:solidFill>
                <a:latin typeface="微软雅黑" panose="020B0503020204020204" pitchFamily="34" charset="-122"/>
                <a:ea typeface="微软雅黑" panose="020B0503020204020204" pitchFamily="34" charset="-122"/>
              </a:rPr>
              <a:t>委</a:t>
            </a:r>
            <a:r>
              <a:rPr lang="zh-CN" altLang="zh-CN" sz="2000" b="1" dirty="0" smtClean="0">
                <a:solidFill>
                  <a:prstClr val="black"/>
                </a:solidFill>
                <a:latin typeface="微软雅黑" panose="020B0503020204020204" pitchFamily="34" charset="-122"/>
                <a:ea typeface="微软雅黑" panose="020B0503020204020204" pitchFamily="34" charset="-122"/>
              </a:rPr>
              <a:t>（党组）全面监督</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srgbClr val="FF0000"/>
                </a:solidFill>
                <a:latin typeface="微软雅黑" panose="020B0503020204020204" pitchFamily="34" charset="-122"/>
                <a:ea typeface="微软雅黑" panose="020B0503020204020204" pitchFamily="34" charset="-122"/>
              </a:rPr>
              <a:t>纪律检查机关</a:t>
            </a:r>
            <a:r>
              <a:rPr lang="zh-CN" altLang="zh-CN" sz="2000" b="1" dirty="0" smtClean="0">
                <a:solidFill>
                  <a:prstClr val="black"/>
                </a:solidFill>
                <a:latin typeface="微软雅黑" panose="020B0503020204020204" pitchFamily="34" charset="-122"/>
                <a:ea typeface="微软雅黑" panose="020B0503020204020204" pitchFamily="34" charset="-122"/>
              </a:rPr>
              <a:t>专责监督</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prstClr val="black"/>
                </a:solidFill>
                <a:latin typeface="微软雅黑" panose="020B0503020204020204" pitchFamily="34" charset="-122"/>
                <a:ea typeface="微软雅黑" panose="020B0503020204020204" pitchFamily="34" charset="-122"/>
              </a:rPr>
              <a:t>党的</a:t>
            </a:r>
            <a:r>
              <a:rPr lang="zh-CN" altLang="zh-CN" sz="2000" b="1" dirty="0" smtClean="0">
                <a:solidFill>
                  <a:srgbClr val="FF0000"/>
                </a:solidFill>
                <a:latin typeface="微软雅黑" panose="020B0503020204020204" pitchFamily="34" charset="-122"/>
                <a:ea typeface="微软雅黑" panose="020B0503020204020204" pitchFamily="34" charset="-122"/>
              </a:rPr>
              <a:t>工作部门</a:t>
            </a:r>
            <a:r>
              <a:rPr lang="zh-CN" altLang="zh-CN" sz="2000" b="1" dirty="0" smtClean="0">
                <a:solidFill>
                  <a:prstClr val="black"/>
                </a:solidFill>
                <a:latin typeface="微软雅黑" panose="020B0503020204020204" pitchFamily="34" charset="-122"/>
                <a:ea typeface="微软雅黑" panose="020B0503020204020204" pitchFamily="34" charset="-122"/>
              </a:rPr>
              <a:t>职能监督</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prstClr val="black"/>
                </a:solidFill>
                <a:latin typeface="微软雅黑" panose="020B0503020204020204" pitchFamily="34" charset="-122"/>
                <a:ea typeface="微软雅黑" panose="020B0503020204020204" pitchFamily="34" charset="-122"/>
              </a:rPr>
              <a:t>党的</a:t>
            </a:r>
            <a:r>
              <a:rPr lang="zh-CN" altLang="zh-CN" sz="2000" b="1" dirty="0" smtClean="0">
                <a:solidFill>
                  <a:srgbClr val="FF0000"/>
                </a:solidFill>
                <a:latin typeface="微软雅黑" panose="020B0503020204020204" pitchFamily="34" charset="-122"/>
                <a:ea typeface="微软雅黑" panose="020B0503020204020204" pitchFamily="34" charset="-122"/>
              </a:rPr>
              <a:t>基层组织</a:t>
            </a:r>
            <a:r>
              <a:rPr lang="zh-CN" altLang="zh-CN" sz="2000" b="1" dirty="0" smtClean="0">
                <a:solidFill>
                  <a:prstClr val="black"/>
                </a:solidFill>
                <a:latin typeface="微软雅黑" panose="020B0503020204020204" pitchFamily="34" charset="-122"/>
                <a:ea typeface="微软雅黑" panose="020B0503020204020204" pitchFamily="34" charset="-122"/>
              </a:rPr>
              <a:t>日常监督</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algn="just" fontAlgn="auto">
              <a:lnSpc>
                <a:spcPct val="150000"/>
              </a:lnSpc>
              <a:spcBef>
                <a:spcPts val="0"/>
              </a:spcBef>
              <a:spcAft>
                <a:spcPts val="0"/>
              </a:spcAft>
            </a:pPr>
            <a:r>
              <a:rPr lang="zh-CN" altLang="zh-CN" sz="2000" b="1" dirty="0" smtClean="0">
                <a:solidFill>
                  <a:srgbClr val="FF0000"/>
                </a:solidFill>
                <a:latin typeface="微软雅黑" panose="020B0503020204020204" pitchFamily="34" charset="-122"/>
                <a:ea typeface="微软雅黑" panose="020B0503020204020204" pitchFamily="34" charset="-122"/>
              </a:rPr>
              <a:t>党员</a:t>
            </a:r>
            <a:r>
              <a:rPr lang="zh-CN" altLang="zh-CN" sz="2000" b="1" dirty="0" smtClean="0">
                <a:solidFill>
                  <a:prstClr val="black"/>
                </a:solidFill>
                <a:latin typeface="微软雅黑" panose="020B0503020204020204" pitchFamily="34" charset="-122"/>
                <a:ea typeface="微软雅黑" panose="020B0503020204020204" pitchFamily="34" charset="-122"/>
              </a:rPr>
              <a:t>民主监督的党内监督体系</a:t>
            </a:r>
            <a:endParaRPr lang="zh-CN" altLang="zh-CN" sz="2000" b="1" dirty="0">
              <a:solidFill>
                <a:prstClr val="black"/>
              </a:solidFill>
              <a:latin typeface="微软雅黑" panose="020B0503020204020204" pitchFamily="34" charset="-122"/>
              <a:ea typeface="微软雅黑" panose="020B0503020204020204" pitchFamily="34" charset="-122"/>
            </a:endParaRPr>
          </a:p>
        </p:txBody>
      </p:sp>
      <p:sp>
        <p:nvSpPr>
          <p:cNvPr id="13" name="矩形 12"/>
          <p:cNvSpPr/>
          <p:nvPr/>
        </p:nvSpPr>
        <p:spPr>
          <a:xfrm>
            <a:off x="1415480" y="935842"/>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3198" y="745560"/>
            <a:ext cx="523733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7. </a:t>
            </a:r>
            <a:r>
              <a:rPr lang="zh-CN" altLang="zh-CN" sz="2400" b="1" dirty="0">
                <a:solidFill>
                  <a:prstClr val="black"/>
                </a:solidFill>
                <a:latin typeface="Verdana" panose="020B0604030504040204"/>
                <a:ea typeface="微软雅黑" panose="020B0503020204020204" pitchFamily="34" charset="-122"/>
              </a:rPr>
              <a:t>明确规定加强党内监督的责任落实</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3635310" y="1313520"/>
            <a:ext cx="6133098" cy="587441"/>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《公报》提出并落实了</a:t>
            </a:r>
            <a:r>
              <a:rPr kumimoji="0" lang="zh-CN" altLang="zh-CN" sz="2400" b="0" i="0" u="none" strike="noStrike" kern="0" cap="none" spc="0" normalizeH="0" baseline="0" noProof="0" dirty="0" smtClean="0">
                <a:ln>
                  <a:noFill/>
                </a:ln>
                <a:solidFill>
                  <a:srgbClr val="C00000"/>
                </a:solidFill>
                <a:effectLst/>
                <a:uLnTx/>
                <a:uFillTx/>
                <a:latin typeface="Verdana" panose="020B0604030504040204"/>
                <a:ea typeface="微软雅黑" panose="020B0503020204020204" pitchFamily="34" charset="-122"/>
              </a:rPr>
              <a:t>层层责任制</a:t>
            </a:r>
            <a:r>
              <a:rPr kumimoji="0" lang="zh-CN" altLang="zh-CN" sz="24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的问题。</a:t>
            </a:r>
          </a:p>
        </p:txBody>
      </p:sp>
      <p:sp>
        <p:nvSpPr>
          <p:cNvPr id="4" name="MH_Other_1"/>
          <p:cNvSpPr/>
          <p:nvPr>
            <p:custDataLst>
              <p:tags r:id="rId1"/>
            </p:custDataLst>
          </p:nvPr>
        </p:nvSpPr>
        <p:spPr>
          <a:xfrm>
            <a:off x="1777129" y="2230286"/>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5" name="MH_Other_2"/>
          <p:cNvCxnSpPr/>
          <p:nvPr>
            <p:custDataLst>
              <p:tags r:id="rId2"/>
            </p:custDataLst>
          </p:nvPr>
        </p:nvCxnSpPr>
        <p:spPr>
          <a:xfrm>
            <a:off x="1880323" y="2512093"/>
            <a:ext cx="3509974" cy="0"/>
          </a:xfrm>
          <a:prstGeom prst="line">
            <a:avLst/>
          </a:prstGeom>
          <a:noFill/>
          <a:ln w="19050" cap="flat" cmpd="sng" algn="ctr">
            <a:solidFill>
              <a:srgbClr val="BFBFBF"/>
            </a:solidFill>
            <a:prstDash val="sysDash"/>
            <a:miter lim="800000"/>
          </a:ln>
          <a:effectLst/>
        </p:spPr>
      </p:cxnSp>
      <p:sp>
        <p:nvSpPr>
          <p:cNvPr id="6" name="MH_Other_3"/>
          <p:cNvSpPr txBox="1">
            <a:spLocks noChangeArrowheads="1"/>
          </p:cNvSpPr>
          <p:nvPr>
            <p:custDataLst>
              <p:tags r:id="rId3"/>
            </p:custDataLst>
          </p:nvPr>
        </p:nvSpPr>
        <p:spPr bwMode="auto">
          <a:xfrm rot="16200000">
            <a:off x="926170" y="2675242"/>
            <a:ext cx="1107996"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2400" b="1" dirty="0" smtClean="0">
                <a:solidFill>
                  <a:srgbClr val="002060"/>
                </a:solidFill>
                <a:latin typeface="方正粗圆简体" panose="02010601030101010101" pitchFamily="2" charset="-122"/>
                <a:ea typeface="方正粗圆简体" panose="02010601030101010101" pitchFamily="2" charset="-122"/>
              </a:rPr>
              <a:t>亮点</a:t>
            </a:r>
            <a:r>
              <a:rPr lang="en-US" altLang="zh-CN" sz="2400" b="1" dirty="0" smtClean="0">
                <a:solidFill>
                  <a:srgbClr val="002060"/>
                </a:solidFill>
                <a:latin typeface="方正粗圆简体" panose="02010601030101010101" pitchFamily="2" charset="-122"/>
                <a:ea typeface="方正粗圆简体" panose="02010601030101010101" pitchFamily="2" charset="-122"/>
              </a:rPr>
              <a:t>7</a:t>
            </a:r>
            <a:endParaRPr lang="zh-CN" altLang="en-US" sz="2400" b="1" dirty="0">
              <a:solidFill>
                <a:srgbClr val="002060"/>
              </a:solidFill>
              <a:latin typeface="方正粗圆简体" panose="02010601030101010101" pitchFamily="2" charset="-122"/>
              <a:ea typeface="方正粗圆简体" panose="02010601030101010101" pitchFamily="2" charset="-122"/>
            </a:endParaRPr>
          </a:p>
        </p:txBody>
      </p:sp>
      <p:sp>
        <p:nvSpPr>
          <p:cNvPr id="7" name="MH_Text_1"/>
          <p:cNvSpPr>
            <a:spLocks noChangeArrowheads="1"/>
          </p:cNvSpPr>
          <p:nvPr>
            <p:custDataLst>
              <p:tags r:id="rId4"/>
            </p:custDataLst>
          </p:nvPr>
        </p:nvSpPr>
        <p:spPr bwMode="auto">
          <a:xfrm>
            <a:off x="1892155" y="2614048"/>
            <a:ext cx="3600591" cy="12637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000" b="1" dirty="0">
                <a:solidFill>
                  <a:prstClr val="black"/>
                </a:solidFill>
                <a:latin typeface="微软雅黑" panose="020B0503020204020204" pitchFamily="34" charset="-122"/>
                <a:ea typeface="微软雅黑" panose="020B0503020204020204" pitchFamily="34" charset="-122"/>
              </a:rPr>
              <a:t>领导责任：</a:t>
            </a:r>
            <a:r>
              <a:rPr lang="zh-CN" altLang="zh-CN" sz="2000" dirty="0">
                <a:solidFill>
                  <a:prstClr val="black"/>
                </a:solidFill>
                <a:latin typeface="微软雅黑" panose="020B0503020204020204" pitchFamily="34" charset="-122"/>
                <a:ea typeface="微软雅黑" panose="020B0503020204020204" pitchFamily="34" charset="-122"/>
              </a:rPr>
              <a:t>党的中央委员会、中央政治局、中央政治局常务委员会全面领导党内监督工作。</a:t>
            </a:r>
          </a:p>
        </p:txBody>
      </p:sp>
      <p:sp>
        <p:nvSpPr>
          <p:cNvPr id="8" name="MH_Other_1"/>
          <p:cNvSpPr/>
          <p:nvPr>
            <p:custDataLst>
              <p:tags r:id="rId5"/>
            </p:custDataLst>
          </p:nvPr>
        </p:nvSpPr>
        <p:spPr>
          <a:xfrm>
            <a:off x="7151731" y="2305264"/>
            <a:ext cx="74519" cy="1320800"/>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9" name="MH_Other_2"/>
          <p:cNvCxnSpPr/>
          <p:nvPr>
            <p:custDataLst>
              <p:tags r:id="rId6"/>
            </p:custDataLst>
          </p:nvPr>
        </p:nvCxnSpPr>
        <p:spPr>
          <a:xfrm>
            <a:off x="7216429" y="2485063"/>
            <a:ext cx="3497618" cy="0"/>
          </a:xfrm>
          <a:prstGeom prst="line">
            <a:avLst/>
          </a:prstGeom>
          <a:noFill/>
          <a:ln w="19050" cap="flat" cmpd="sng" algn="ctr">
            <a:solidFill>
              <a:srgbClr val="BFBFBF"/>
            </a:solidFill>
            <a:prstDash val="sysDash"/>
            <a:miter lim="800000"/>
          </a:ln>
          <a:effectLst/>
        </p:spPr>
      </p:cxnSp>
      <p:sp>
        <p:nvSpPr>
          <p:cNvPr id="10" name="MH_Other_3"/>
          <p:cNvSpPr txBox="1">
            <a:spLocks noChangeArrowheads="1"/>
          </p:cNvSpPr>
          <p:nvPr>
            <p:custDataLst>
              <p:tags r:id="rId7"/>
            </p:custDataLst>
          </p:nvPr>
        </p:nvSpPr>
        <p:spPr bwMode="auto">
          <a:xfrm rot="16200000">
            <a:off x="6288790" y="2625414"/>
            <a:ext cx="1107996"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2400" b="1" dirty="0" smtClean="0">
                <a:solidFill>
                  <a:srgbClr val="002060"/>
                </a:solidFill>
                <a:latin typeface="方正粗圆简体" panose="02010601030101010101" pitchFamily="2" charset="-122"/>
                <a:ea typeface="方正粗圆简体" panose="02010601030101010101" pitchFamily="2" charset="-122"/>
              </a:rPr>
              <a:t>亮点</a:t>
            </a:r>
            <a:r>
              <a:rPr lang="en-US" altLang="zh-CN" sz="2400" b="1" dirty="0" smtClean="0">
                <a:solidFill>
                  <a:srgbClr val="002060"/>
                </a:solidFill>
                <a:latin typeface="方正粗圆简体" panose="02010601030101010101" pitchFamily="2" charset="-122"/>
                <a:ea typeface="方正粗圆简体" panose="02010601030101010101" pitchFamily="2" charset="-122"/>
              </a:rPr>
              <a:t>8</a:t>
            </a:r>
            <a:endParaRPr lang="zh-CN" altLang="en-US" sz="2400" b="1" dirty="0">
              <a:solidFill>
                <a:srgbClr val="002060"/>
              </a:solidFill>
              <a:latin typeface="方正粗圆简体" panose="02010601030101010101" pitchFamily="2" charset="-122"/>
              <a:ea typeface="方正粗圆简体" panose="02010601030101010101" pitchFamily="2" charset="-122"/>
            </a:endParaRPr>
          </a:p>
        </p:txBody>
      </p:sp>
      <p:sp>
        <p:nvSpPr>
          <p:cNvPr id="11" name="MH_Text_1"/>
          <p:cNvSpPr>
            <a:spLocks noChangeArrowheads="1"/>
          </p:cNvSpPr>
          <p:nvPr>
            <p:custDataLst>
              <p:tags r:id="rId8"/>
            </p:custDataLst>
          </p:nvPr>
        </p:nvSpPr>
        <p:spPr bwMode="auto">
          <a:xfrm>
            <a:off x="7221320" y="2494337"/>
            <a:ext cx="4296620"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000" b="1" dirty="0">
                <a:solidFill>
                  <a:prstClr val="black"/>
                </a:solidFill>
                <a:latin typeface="微软雅黑" panose="020B0503020204020204" pitchFamily="34" charset="-122"/>
                <a:ea typeface="微软雅黑" panose="020B0503020204020204" pitchFamily="34" charset="-122"/>
              </a:rPr>
              <a:t>主体责任</a:t>
            </a:r>
            <a:r>
              <a:rPr lang="zh-CN" altLang="zh-CN" sz="2000" b="1" dirty="0" smtClean="0">
                <a:solidFill>
                  <a:prstClr val="black"/>
                </a:solidFill>
                <a:latin typeface="微软雅黑" panose="020B0503020204020204" pitchFamily="34" charset="-122"/>
                <a:ea typeface="微软雅黑" panose="020B0503020204020204" pitchFamily="34" charset="-122"/>
              </a:rPr>
              <a:t>：</a:t>
            </a:r>
            <a:r>
              <a:rPr lang="zh-CN" altLang="zh-CN" sz="2000" dirty="0" smtClean="0">
                <a:solidFill>
                  <a:prstClr val="black"/>
                </a:solidFill>
                <a:latin typeface="微软雅黑" panose="020B0503020204020204" pitchFamily="34" charset="-122"/>
                <a:ea typeface="微软雅黑" panose="020B0503020204020204" pitchFamily="34" charset="-122"/>
              </a:rPr>
              <a:t>党委</a:t>
            </a:r>
            <a:r>
              <a:rPr lang="zh-CN" altLang="zh-CN" sz="2000" dirty="0">
                <a:solidFill>
                  <a:prstClr val="black"/>
                </a:solidFill>
                <a:latin typeface="微软雅黑" panose="020B0503020204020204" pitchFamily="34" charset="-122"/>
                <a:ea typeface="微软雅黑" panose="020B0503020204020204" pitchFamily="34" charset="-122"/>
              </a:rPr>
              <a:t>（党组）在党内监督中负主体责任，书记是第一责任人，党委常委会委员（党组成员）和党委委员在职责范围内履行监督职责。</a:t>
            </a:r>
          </a:p>
        </p:txBody>
      </p:sp>
      <p:sp>
        <p:nvSpPr>
          <p:cNvPr id="12" name="MH_Other_1"/>
          <p:cNvSpPr/>
          <p:nvPr>
            <p:custDataLst>
              <p:tags r:id="rId9"/>
            </p:custDataLst>
          </p:nvPr>
        </p:nvSpPr>
        <p:spPr>
          <a:xfrm>
            <a:off x="1197208" y="4526418"/>
            <a:ext cx="45719" cy="1467049"/>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3" name="MH_Other_2"/>
          <p:cNvCxnSpPr/>
          <p:nvPr>
            <p:custDataLst>
              <p:tags r:id="rId10"/>
            </p:custDataLst>
          </p:nvPr>
        </p:nvCxnSpPr>
        <p:spPr>
          <a:xfrm flipV="1">
            <a:off x="1308212" y="4927873"/>
            <a:ext cx="2131302" cy="23446"/>
          </a:xfrm>
          <a:prstGeom prst="line">
            <a:avLst/>
          </a:prstGeom>
          <a:noFill/>
          <a:ln w="19050" cap="flat" cmpd="sng" algn="ctr">
            <a:solidFill>
              <a:srgbClr val="BFBFBF"/>
            </a:solidFill>
            <a:prstDash val="sysDash"/>
            <a:miter lim="800000"/>
          </a:ln>
          <a:effectLst/>
        </p:spPr>
      </p:cxnSp>
      <p:sp>
        <p:nvSpPr>
          <p:cNvPr id="14" name="MH_Other_3"/>
          <p:cNvSpPr txBox="1">
            <a:spLocks noChangeArrowheads="1"/>
          </p:cNvSpPr>
          <p:nvPr>
            <p:custDataLst>
              <p:tags r:id="rId11"/>
            </p:custDataLst>
          </p:nvPr>
        </p:nvSpPr>
        <p:spPr bwMode="auto">
          <a:xfrm rot="16200000">
            <a:off x="428729" y="4994756"/>
            <a:ext cx="1107996" cy="22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2400" b="1" dirty="0" smtClean="0">
                <a:solidFill>
                  <a:srgbClr val="002060"/>
                </a:solidFill>
                <a:latin typeface="方正粗圆简体" panose="02010601030101010101" pitchFamily="2" charset="-122"/>
                <a:ea typeface="方正粗圆简体" panose="02010601030101010101" pitchFamily="2" charset="-122"/>
              </a:rPr>
              <a:t>亮点</a:t>
            </a:r>
            <a:r>
              <a:rPr lang="en-US" altLang="zh-CN" sz="2400" b="1" dirty="0" smtClean="0">
                <a:solidFill>
                  <a:srgbClr val="002060"/>
                </a:solidFill>
                <a:latin typeface="方正粗圆简体" panose="02010601030101010101" pitchFamily="2" charset="-122"/>
                <a:ea typeface="方正粗圆简体" panose="02010601030101010101" pitchFamily="2" charset="-122"/>
              </a:rPr>
              <a:t>9</a:t>
            </a:r>
            <a:endParaRPr lang="zh-CN" altLang="en-US" sz="2400" b="1" dirty="0">
              <a:solidFill>
                <a:srgbClr val="002060"/>
              </a:solidFill>
              <a:latin typeface="方正粗圆简体" panose="02010601030101010101" pitchFamily="2" charset="-122"/>
              <a:ea typeface="方正粗圆简体" panose="02010601030101010101" pitchFamily="2" charset="-122"/>
            </a:endParaRPr>
          </a:p>
        </p:txBody>
      </p:sp>
      <p:sp>
        <p:nvSpPr>
          <p:cNvPr id="15" name="MH_Text_1"/>
          <p:cNvSpPr>
            <a:spLocks noChangeArrowheads="1"/>
          </p:cNvSpPr>
          <p:nvPr>
            <p:custDataLst>
              <p:tags r:id="rId12"/>
            </p:custDataLst>
          </p:nvPr>
        </p:nvSpPr>
        <p:spPr bwMode="auto">
          <a:xfrm>
            <a:off x="1235839" y="5009065"/>
            <a:ext cx="2364548" cy="858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000" b="1" dirty="0">
                <a:solidFill>
                  <a:prstClr val="black"/>
                </a:solidFill>
                <a:latin typeface="微软雅黑" panose="020B0503020204020204" pitchFamily="34" charset="-122"/>
                <a:ea typeface="微软雅黑" panose="020B0503020204020204" pitchFamily="34" charset="-122"/>
              </a:rPr>
              <a:t>专责责任：</a:t>
            </a:r>
            <a:r>
              <a:rPr lang="zh-CN" altLang="zh-CN" sz="2000" dirty="0">
                <a:solidFill>
                  <a:prstClr val="black"/>
                </a:solidFill>
                <a:latin typeface="微软雅黑" panose="020B0503020204020204" pitchFamily="34" charset="-122"/>
                <a:ea typeface="微软雅黑" panose="020B0503020204020204" pitchFamily="34" charset="-122"/>
              </a:rPr>
              <a:t>党的各级纪律检查委员会要履行监督执纪问责职责。</a:t>
            </a:r>
          </a:p>
        </p:txBody>
      </p:sp>
      <p:sp>
        <p:nvSpPr>
          <p:cNvPr id="16" name="MH_Other_1"/>
          <p:cNvSpPr/>
          <p:nvPr>
            <p:custDataLst>
              <p:tags r:id="rId13"/>
            </p:custDataLst>
          </p:nvPr>
        </p:nvSpPr>
        <p:spPr>
          <a:xfrm>
            <a:off x="4274312" y="4434640"/>
            <a:ext cx="45719" cy="1467049"/>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17" name="MH_Other_2"/>
          <p:cNvCxnSpPr/>
          <p:nvPr>
            <p:custDataLst>
              <p:tags r:id="rId14"/>
            </p:custDataLst>
          </p:nvPr>
        </p:nvCxnSpPr>
        <p:spPr>
          <a:xfrm>
            <a:off x="4439816" y="4889138"/>
            <a:ext cx="3560266" cy="0"/>
          </a:xfrm>
          <a:prstGeom prst="line">
            <a:avLst/>
          </a:prstGeom>
          <a:noFill/>
          <a:ln w="19050" cap="flat" cmpd="sng" algn="ctr">
            <a:solidFill>
              <a:srgbClr val="BFBFBF"/>
            </a:solidFill>
            <a:prstDash val="sysDash"/>
            <a:miter lim="800000"/>
          </a:ln>
          <a:effectLst/>
        </p:spPr>
      </p:cxnSp>
      <p:sp>
        <p:nvSpPr>
          <p:cNvPr id="18" name="MH_Other_3"/>
          <p:cNvSpPr txBox="1">
            <a:spLocks noChangeArrowheads="1"/>
          </p:cNvSpPr>
          <p:nvPr>
            <p:custDataLst>
              <p:tags r:id="rId15"/>
            </p:custDataLst>
          </p:nvPr>
        </p:nvSpPr>
        <p:spPr bwMode="auto">
          <a:xfrm rot="16200000">
            <a:off x="3303370" y="5047814"/>
            <a:ext cx="1477328" cy="224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2400" b="1" dirty="0" smtClean="0">
                <a:solidFill>
                  <a:srgbClr val="002060"/>
                </a:solidFill>
                <a:latin typeface="方正粗圆简体" panose="02010601030101010101" pitchFamily="2" charset="-122"/>
                <a:ea typeface="方正粗圆简体" panose="02010601030101010101" pitchFamily="2" charset="-122"/>
              </a:rPr>
              <a:t>亮点</a:t>
            </a:r>
            <a:r>
              <a:rPr lang="en-US" altLang="zh-CN" sz="2400" b="1" dirty="0" smtClean="0">
                <a:solidFill>
                  <a:srgbClr val="002060"/>
                </a:solidFill>
                <a:latin typeface="方正粗圆简体" panose="02010601030101010101" pitchFamily="2" charset="-122"/>
                <a:ea typeface="方正粗圆简体" panose="02010601030101010101" pitchFamily="2" charset="-122"/>
              </a:rPr>
              <a:t>10</a:t>
            </a:r>
            <a:endParaRPr lang="zh-CN" altLang="en-US" sz="2400" b="1" dirty="0">
              <a:solidFill>
                <a:srgbClr val="002060"/>
              </a:solidFill>
              <a:latin typeface="方正粗圆简体" panose="02010601030101010101" pitchFamily="2" charset="-122"/>
              <a:ea typeface="方正粗圆简体" panose="02010601030101010101" pitchFamily="2" charset="-122"/>
            </a:endParaRPr>
          </a:p>
        </p:txBody>
      </p:sp>
      <p:sp>
        <p:nvSpPr>
          <p:cNvPr id="19" name="MH_Text_1"/>
          <p:cNvSpPr>
            <a:spLocks noChangeArrowheads="1"/>
          </p:cNvSpPr>
          <p:nvPr>
            <p:custDataLst>
              <p:tags r:id="rId16"/>
            </p:custDataLst>
          </p:nvPr>
        </p:nvSpPr>
        <p:spPr bwMode="auto">
          <a:xfrm>
            <a:off x="4342185" y="4951319"/>
            <a:ext cx="3758692" cy="1398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fontAlgn="auto">
              <a:lnSpc>
                <a:spcPts val="2800"/>
              </a:lnSpc>
              <a:spcBef>
                <a:spcPts val="0"/>
              </a:spcBef>
              <a:spcAft>
                <a:spcPts val="0"/>
              </a:spcAft>
            </a:pPr>
            <a:r>
              <a:rPr lang="zh-CN" altLang="zh-CN" sz="2000" b="1" dirty="0">
                <a:solidFill>
                  <a:prstClr val="black"/>
                </a:solidFill>
                <a:latin typeface="微软雅黑" panose="020B0503020204020204" pitchFamily="34" charset="-122"/>
                <a:ea typeface="微软雅黑" panose="020B0503020204020204" pitchFamily="34" charset="-122"/>
              </a:rPr>
              <a:t>职能责任：</a:t>
            </a:r>
            <a:r>
              <a:rPr lang="zh-CN" altLang="zh-CN" sz="2000" dirty="0">
                <a:solidFill>
                  <a:prstClr val="black"/>
                </a:solidFill>
                <a:latin typeface="微软雅黑" panose="020B0503020204020204" pitchFamily="34" charset="-122"/>
                <a:ea typeface="微软雅黑" panose="020B0503020204020204" pitchFamily="34" charset="-122"/>
              </a:rPr>
              <a:t>党的工作部门要加强职责范围内党内监督工作。党的基层组织要监督党员切实履行义务，维护和执行党的纪律。</a:t>
            </a:r>
          </a:p>
        </p:txBody>
      </p:sp>
      <p:sp>
        <p:nvSpPr>
          <p:cNvPr id="20" name="MH_Other_1"/>
          <p:cNvSpPr/>
          <p:nvPr>
            <p:custDataLst>
              <p:tags r:id="rId17"/>
            </p:custDataLst>
          </p:nvPr>
        </p:nvSpPr>
        <p:spPr>
          <a:xfrm>
            <a:off x="8629466" y="4553251"/>
            <a:ext cx="45719" cy="1258768"/>
          </a:xfrm>
          <a:prstGeom prst="rect">
            <a:avLst/>
          </a:prstGeom>
          <a:solidFill>
            <a:srgbClr val="C80000">
              <a:lumMod val="40000"/>
              <a:lumOff val="60000"/>
            </a:srgbClr>
          </a:solidFill>
          <a:ln w="12700" cap="flat" cmpd="sng" algn="ctr">
            <a:noFill/>
            <a:prstDash val="solid"/>
            <a:miter lim="800000"/>
          </a:ln>
          <a:effectLst/>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Verdana" panose="020B0604030504040204"/>
              <a:ea typeface="微软雅黑" panose="020B0503020204020204" pitchFamily="34" charset="-122"/>
              <a:cs typeface="+mn-cs"/>
            </a:endParaRPr>
          </a:p>
        </p:txBody>
      </p:sp>
      <p:cxnSp>
        <p:nvCxnSpPr>
          <p:cNvPr id="21" name="MH_Other_2"/>
          <p:cNvCxnSpPr/>
          <p:nvPr>
            <p:custDataLst>
              <p:tags r:id="rId18"/>
            </p:custDataLst>
          </p:nvPr>
        </p:nvCxnSpPr>
        <p:spPr>
          <a:xfrm>
            <a:off x="8689585" y="4889138"/>
            <a:ext cx="2802506" cy="0"/>
          </a:xfrm>
          <a:prstGeom prst="line">
            <a:avLst/>
          </a:prstGeom>
          <a:noFill/>
          <a:ln w="19050" cap="flat" cmpd="sng" algn="ctr">
            <a:solidFill>
              <a:srgbClr val="BFBFBF"/>
            </a:solidFill>
            <a:prstDash val="sysDash"/>
            <a:miter lim="800000"/>
          </a:ln>
          <a:effectLst/>
        </p:spPr>
      </p:cxnSp>
      <p:sp>
        <p:nvSpPr>
          <p:cNvPr id="22" name="MH_Other_3"/>
          <p:cNvSpPr txBox="1">
            <a:spLocks noChangeArrowheads="1"/>
          </p:cNvSpPr>
          <p:nvPr>
            <p:custDataLst>
              <p:tags r:id="rId19"/>
            </p:custDataLst>
          </p:nvPr>
        </p:nvSpPr>
        <p:spPr bwMode="auto">
          <a:xfrm rot="16200000">
            <a:off x="7626507" y="5298939"/>
            <a:ext cx="1477328" cy="177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vert"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2400" b="1" dirty="0" smtClean="0">
                <a:solidFill>
                  <a:srgbClr val="002060"/>
                </a:solidFill>
                <a:latin typeface="方正粗圆简体" panose="02010601030101010101" pitchFamily="2" charset="-122"/>
                <a:ea typeface="方正粗圆简体" panose="02010601030101010101" pitchFamily="2" charset="-122"/>
              </a:rPr>
              <a:t>亮点</a:t>
            </a:r>
            <a:r>
              <a:rPr lang="en-US" altLang="zh-CN" sz="2400" b="1" dirty="0" smtClean="0">
                <a:solidFill>
                  <a:srgbClr val="002060"/>
                </a:solidFill>
                <a:latin typeface="方正粗圆简体" panose="02010601030101010101" pitchFamily="2" charset="-122"/>
                <a:ea typeface="方正粗圆简体" panose="02010601030101010101" pitchFamily="2" charset="-122"/>
              </a:rPr>
              <a:t>11</a:t>
            </a:r>
            <a:endParaRPr lang="zh-CN" altLang="en-US" sz="2400" b="1" dirty="0">
              <a:solidFill>
                <a:srgbClr val="002060"/>
              </a:solidFill>
              <a:latin typeface="方正粗圆简体" panose="02010601030101010101" pitchFamily="2" charset="-122"/>
              <a:ea typeface="方正粗圆简体" panose="02010601030101010101" pitchFamily="2" charset="-122"/>
            </a:endParaRPr>
          </a:p>
        </p:txBody>
      </p:sp>
      <p:sp>
        <p:nvSpPr>
          <p:cNvPr id="23" name="MH_Text_1"/>
          <p:cNvSpPr>
            <a:spLocks noChangeArrowheads="1"/>
          </p:cNvSpPr>
          <p:nvPr>
            <p:custDataLst>
              <p:tags r:id="rId20"/>
            </p:custDataLst>
          </p:nvPr>
        </p:nvSpPr>
        <p:spPr bwMode="auto">
          <a:xfrm>
            <a:off x="8674264" y="4977472"/>
            <a:ext cx="2996246" cy="105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pPr>
            <a:r>
              <a:rPr lang="zh-CN" altLang="zh-CN" sz="2000" b="1" dirty="0">
                <a:solidFill>
                  <a:prstClr val="black"/>
                </a:solidFill>
                <a:latin typeface="微软雅黑" panose="020B0503020204020204" pitchFamily="34" charset="-122"/>
                <a:ea typeface="微软雅黑" panose="020B0503020204020204" pitchFamily="34" charset="-122"/>
              </a:rPr>
              <a:t>党员责任：</a:t>
            </a:r>
            <a:r>
              <a:rPr lang="zh-CN" altLang="zh-CN" sz="2000" dirty="0">
                <a:solidFill>
                  <a:prstClr val="black"/>
                </a:solidFill>
                <a:latin typeface="微软雅黑" panose="020B0503020204020204" pitchFamily="34" charset="-122"/>
                <a:ea typeface="微软雅黑" panose="020B0503020204020204" pitchFamily="34" charset="-122"/>
              </a:rPr>
              <a:t>党员要积极行使党员权利，加强对党的领导干部的民主监督。</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05288"/>
            <a:ext cx="6160661" cy="461665"/>
          </a:xfrm>
          <a:prstGeom prst="rect">
            <a:avLst/>
          </a:prstGeom>
        </p:spPr>
        <p:txBody>
          <a:bodyPr wrap="none">
            <a:spAutoFit/>
          </a:bodyPr>
          <a:lstStyle/>
          <a:p>
            <a:pPr fontAlgn="auto">
              <a:spcBef>
                <a:spcPts val="0"/>
              </a:spcBef>
              <a:spcAft>
                <a:spcPts val="0"/>
              </a:spcAft>
            </a:pPr>
            <a:r>
              <a:rPr lang="en-US" altLang="zh-CN" sz="2400" b="1" dirty="0">
                <a:solidFill>
                  <a:prstClr val="black"/>
                </a:solidFill>
                <a:latin typeface="Verdana" panose="020B0604030504040204"/>
                <a:ea typeface="微软雅黑" panose="020B0503020204020204" pitchFamily="34" charset="-122"/>
              </a:rPr>
              <a:t>8. </a:t>
            </a:r>
            <a:r>
              <a:rPr lang="zh-CN" altLang="zh-CN" sz="2400" b="1" dirty="0">
                <a:solidFill>
                  <a:prstClr val="black"/>
                </a:solidFill>
                <a:latin typeface="Verdana" panose="020B0604030504040204"/>
                <a:ea typeface="微软雅黑" panose="020B0503020204020204" pitchFamily="34" charset="-122"/>
              </a:rPr>
              <a:t>明确</a:t>
            </a:r>
            <a:r>
              <a:rPr lang="zh-CN" altLang="zh-CN" sz="2400" b="1" dirty="0" smtClean="0">
                <a:solidFill>
                  <a:prstClr val="black"/>
                </a:solidFill>
                <a:latin typeface="Verdana" panose="020B0604030504040204"/>
                <a:ea typeface="微软雅黑" panose="020B0503020204020204" pitchFamily="34" charset="-122"/>
              </a:rPr>
              <a:t>规</a:t>
            </a:r>
            <a:r>
              <a:rPr lang="zh-CN" altLang="en-US" sz="2400" b="1" dirty="0" smtClean="0">
                <a:solidFill>
                  <a:prstClr val="black"/>
                </a:solidFill>
                <a:latin typeface="Verdana" panose="020B0604030504040204"/>
                <a:ea typeface="微软雅黑" panose="020B0503020204020204" pitchFamily="34" charset="-122"/>
              </a:rPr>
              <a:t>定</a:t>
            </a:r>
            <a:r>
              <a:rPr lang="zh-CN" altLang="zh-CN" sz="2400" b="1" dirty="0" smtClean="0">
                <a:solidFill>
                  <a:prstClr val="black"/>
                </a:solidFill>
                <a:latin typeface="Verdana" panose="020B0604030504040204"/>
                <a:ea typeface="微软雅黑" panose="020B0503020204020204" pitchFamily="34" charset="-122"/>
              </a:rPr>
              <a:t>加强</a:t>
            </a:r>
            <a:r>
              <a:rPr lang="zh-CN" altLang="zh-CN" sz="2400" b="1" dirty="0">
                <a:solidFill>
                  <a:prstClr val="black"/>
                </a:solidFill>
                <a:latin typeface="Verdana" panose="020B0604030504040204"/>
                <a:ea typeface="微软雅黑" panose="020B0503020204020204" pitchFamily="34" charset="-122"/>
              </a:rPr>
              <a:t>党内监督和其他监督的关系</a:t>
            </a:r>
            <a:endParaRPr lang="zh-CN" altLang="zh-CN" sz="2400" dirty="0">
              <a:solidFill>
                <a:prstClr val="black"/>
              </a:solidFill>
              <a:latin typeface="Verdana" panose="020B0604030504040204"/>
              <a:ea typeface="微软雅黑" panose="020B0503020204020204" pitchFamily="34" charset="-122"/>
            </a:endParaRPr>
          </a:p>
        </p:txBody>
      </p:sp>
      <p:sp>
        <p:nvSpPr>
          <p:cNvPr id="3" name="矩形 2"/>
          <p:cNvSpPr/>
          <p:nvPr/>
        </p:nvSpPr>
        <p:spPr>
          <a:xfrm>
            <a:off x="1777313" y="2708920"/>
            <a:ext cx="8637373" cy="3187700"/>
          </a:xfrm>
          <a:prstGeom prst="rect">
            <a:avLst/>
          </a:prstGeom>
          <a:noFill/>
          <a:ln>
            <a:gradFill>
              <a:gsLst>
                <a:gs pos="0">
                  <a:srgbClr val="C80000">
                    <a:lumMod val="5000"/>
                    <a:lumOff val="95000"/>
                  </a:srgbClr>
                </a:gs>
                <a:gs pos="74000">
                  <a:srgbClr val="C80000">
                    <a:lumMod val="45000"/>
                    <a:lumOff val="55000"/>
                  </a:srgbClr>
                </a:gs>
                <a:gs pos="83000">
                  <a:srgbClr val="C80000">
                    <a:lumMod val="45000"/>
                    <a:lumOff val="55000"/>
                  </a:srgbClr>
                </a:gs>
                <a:gs pos="100000">
                  <a:srgbClr val="C80000">
                    <a:lumMod val="30000"/>
                    <a:lumOff val="70000"/>
                  </a:srgbClr>
                </a:gs>
              </a:gsLst>
              <a:lin ang="5400000" scaled="1"/>
            </a:gradFill>
          </a:ln>
        </p:spPr>
        <p:txBody>
          <a:bodyPr wrap="square" lIns="144000" tIns="108000" rIns="144000" bIns="108000" anchor="ctr" anchorCtr="0">
            <a:spAutoFit/>
          </a:bodyPr>
          <a:lstStyle/>
          <a:p>
            <a:pPr marL="342900" marR="0" lvl="0" indent="-342900" algn="just" defTabSz="914400" eaLnBrk="1" fontAlgn="auto" latinLnBrk="0" hangingPunct="1">
              <a:lnSpc>
                <a:spcPct val="150000"/>
              </a:lnSpc>
              <a:spcBef>
                <a:spcPts val="600"/>
              </a:spcBef>
              <a:spcAft>
                <a:spcPts val="0"/>
              </a:spcAft>
              <a:buClrTx/>
              <a:buSzTx/>
              <a:buFont typeface="Wingdings" panose="05000000000000000000" pitchFamily="2" charset="2"/>
              <a:buChar char="Ø"/>
              <a:defRPr/>
            </a:pP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同级监督：</a:t>
            </a: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支持和保证</a:t>
            </a: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同级人大、政府、监察机关、司法机关等对国家机关及公职人员依法进行监督</a:t>
            </a:r>
            <a:r>
              <a:rPr kumimoji="0" lang="zh-CN" altLang="en-US"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a:t>
            </a:r>
            <a:endPar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endParaRPr>
          </a:p>
          <a:p>
            <a:pPr marL="342900" marR="0" lvl="0" indent="-342900" algn="just" defTabSz="914400" eaLnBrk="1" fontAlgn="auto" latinLnBrk="0" hangingPunct="1">
              <a:lnSpc>
                <a:spcPct val="150000"/>
              </a:lnSpc>
              <a:spcBef>
                <a:spcPts val="600"/>
              </a:spcBef>
              <a:spcAft>
                <a:spcPts val="0"/>
              </a:spcAft>
              <a:buClrTx/>
              <a:buSzTx/>
              <a:buFont typeface="Wingdings" panose="05000000000000000000" pitchFamily="2" charset="2"/>
              <a:buChar char="Ø"/>
              <a:defRPr/>
            </a:pP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人民政协</a:t>
            </a: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依章程进行民主监督</a:t>
            </a:r>
            <a:r>
              <a:rPr kumimoji="0" lang="zh-CN" altLang="en-US"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a:t>
            </a:r>
            <a:endPar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endParaRPr>
          </a:p>
          <a:p>
            <a:pPr marL="342900" marR="0" lvl="0" indent="-342900" algn="just" defTabSz="914400" eaLnBrk="1" fontAlgn="auto" latinLnBrk="0" hangingPunct="1">
              <a:lnSpc>
                <a:spcPct val="150000"/>
              </a:lnSpc>
              <a:spcBef>
                <a:spcPts val="600"/>
              </a:spcBef>
              <a:spcAft>
                <a:spcPts val="0"/>
              </a:spcAft>
              <a:buClrTx/>
              <a:buSzTx/>
              <a:buFont typeface="Wingdings" panose="05000000000000000000" pitchFamily="2" charset="2"/>
              <a:buChar char="Ø"/>
              <a:defRPr/>
            </a:pP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审计机关</a:t>
            </a: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依法进行审计监督</a:t>
            </a:r>
            <a:r>
              <a:rPr kumimoji="0" lang="zh-CN" altLang="en-US"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a:t>
            </a:r>
            <a:endPar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endParaRPr>
          </a:p>
          <a:p>
            <a:pPr marL="342900" marR="0" lvl="0" indent="-342900" algn="just" defTabSz="914400" eaLnBrk="1" fontAlgn="auto" latinLnBrk="0" hangingPunct="1">
              <a:lnSpc>
                <a:spcPct val="150000"/>
              </a:lnSpc>
              <a:spcBef>
                <a:spcPts val="600"/>
              </a:spcBef>
              <a:spcAft>
                <a:spcPts val="0"/>
              </a:spcAft>
              <a:buClrTx/>
              <a:buSzTx/>
              <a:buFont typeface="Wingdings" panose="05000000000000000000" pitchFamily="2" charset="2"/>
              <a:buChar char="Ø"/>
              <a:defRPr/>
            </a:pP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要支持</a:t>
            </a: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民主党派</a:t>
            </a:r>
            <a:r>
              <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履行监督职能，重视民主党派和无党派人士提出的意见、批评、建议。要认真对待、自觉接受</a:t>
            </a:r>
            <a:r>
              <a:rPr kumimoji="0" lang="zh-CN" altLang="zh-CN"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社会监督</a:t>
            </a:r>
            <a:r>
              <a:rPr kumimoji="0" lang="zh-CN" altLang="en-US" sz="2000" b="1"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rPr>
              <a:t>。</a:t>
            </a:r>
            <a:endParaRPr kumimoji="0" lang="zh-CN" altLang="zh-CN" sz="2000" b="0" i="0" u="none" strike="noStrike" kern="0" cap="none" spc="0" normalizeH="0" baseline="0" noProof="0" dirty="0" smtClean="0">
              <a:ln>
                <a:noFill/>
              </a:ln>
              <a:solidFill>
                <a:prstClr val="black"/>
              </a:solidFill>
              <a:effectLst/>
              <a:uLnTx/>
              <a:uFillTx/>
              <a:latin typeface="Verdana" panose="020B0604030504040204"/>
              <a:ea typeface="微软雅黑" panose="020B0503020204020204" pitchFamily="34" charset="-122"/>
            </a:endParaRPr>
          </a:p>
        </p:txBody>
      </p:sp>
      <p:sp>
        <p:nvSpPr>
          <p:cNvPr id="4" name="矩形 3"/>
          <p:cNvSpPr/>
          <p:nvPr/>
        </p:nvSpPr>
        <p:spPr>
          <a:xfrm>
            <a:off x="1415480" y="935842"/>
            <a:ext cx="8443337" cy="523220"/>
          </a:xfrm>
          <a:prstGeom prst="rect">
            <a:avLst/>
          </a:prstGeom>
        </p:spPr>
        <p:txBody>
          <a:bodyPr wrap="none">
            <a:spAutoFit/>
          </a:bodyPr>
          <a:lstStyle/>
          <a:p>
            <a:pPr fontAlgn="auto">
              <a:spcBef>
                <a:spcPts val="0"/>
              </a:spcBef>
              <a:spcAft>
                <a:spcPts val="0"/>
              </a:spcAft>
            </a:pPr>
            <a:r>
              <a:rPr lang="zh-CN" altLang="en-US" b="1" dirty="0" smtClean="0">
                <a:latin typeface="Verdana" panose="020B0604030504040204"/>
                <a:ea typeface="微软雅黑" panose="020B0503020204020204" pitchFamily="34" charset="-122"/>
              </a:rPr>
              <a:t>关于</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中国共产党党内监督条例</a:t>
            </a:r>
            <a:r>
              <a:rPr lang="en-US" altLang="zh-CN" b="1" dirty="0">
                <a:latin typeface="Verdana" panose="020B0604030504040204"/>
                <a:ea typeface="微软雅黑" panose="020B0503020204020204" pitchFamily="34" charset="-122"/>
              </a:rPr>
              <a:t>》</a:t>
            </a:r>
            <a:r>
              <a:rPr lang="zh-CN" altLang="en-US" b="1" dirty="0">
                <a:latin typeface="Verdana" panose="020B0604030504040204"/>
                <a:ea typeface="微软雅黑" panose="020B0503020204020204" pitchFamily="34" charset="-122"/>
              </a:rPr>
              <a:t>的新提法和新亮点</a:t>
            </a:r>
          </a:p>
        </p:txBody>
      </p:sp>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7328" y="2419004"/>
            <a:ext cx="7344732" cy="1016667"/>
            <a:chOff x="0" y="2934510"/>
            <a:chExt cx="7344732" cy="1016667"/>
          </a:xfrm>
          <a:solidFill>
            <a:schemeClr val="accent5">
              <a:alpha val="48000"/>
            </a:schemeClr>
          </a:solidFill>
        </p:grpSpPr>
        <p:sp>
          <p:nvSpPr>
            <p:cNvPr id="5" name="任意多边形 4"/>
            <p:cNvSpPr/>
            <p:nvPr/>
          </p:nvSpPr>
          <p:spPr>
            <a:xfrm>
              <a:off x="0" y="2934510"/>
              <a:ext cx="6171965" cy="1002323"/>
            </a:xfrm>
            <a:custGeom>
              <a:avLst/>
              <a:gdLst>
                <a:gd name="connsiteX0" fmla="*/ 0 w 6171965"/>
                <a:gd name="connsiteY0" fmla="*/ 0 h 1002323"/>
                <a:gd name="connsiteX1" fmla="*/ 6171965 w 6171965"/>
                <a:gd name="connsiteY1" fmla="*/ 0 h 1002323"/>
                <a:gd name="connsiteX2" fmla="*/ 5950982 w 6171965"/>
                <a:gd name="connsiteY2" fmla="*/ 814147 h 1002323"/>
                <a:gd name="connsiteX3" fmla="*/ 5899190 w 6171965"/>
                <a:gd name="connsiteY3" fmla="*/ 1002323 h 1002323"/>
                <a:gd name="connsiteX4" fmla="*/ 0 w 6171965"/>
                <a:gd name="connsiteY4" fmla="*/ 1002323 h 100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1965" h="1002323">
                  <a:moveTo>
                    <a:pt x="0" y="0"/>
                  </a:moveTo>
                  <a:lnTo>
                    <a:pt x="6171965" y="0"/>
                  </a:lnTo>
                  <a:lnTo>
                    <a:pt x="5950982" y="814147"/>
                  </a:lnTo>
                  <a:lnTo>
                    <a:pt x="5899190" y="1002323"/>
                  </a:lnTo>
                  <a:lnTo>
                    <a:pt x="0" y="1002323"/>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 name="文本框 4"/>
            <p:cNvSpPr txBox="1"/>
            <p:nvPr/>
          </p:nvSpPr>
          <p:spPr>
            <a:xfrm>
              <a:off x="1340514" y="2935514"/>
              <a:ext cx="6004218" cy="1015663"/>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6000" b="0" i="0" u="none" strike="noStrike" kern="0" cap="none" spc="0" normalizeH="0" baseline="0" noProof="0" dirty="0" smtClean="0">
                  <a:ln>
                    <a:noFill/>
                  </a:ln>
                  <a:solidFill>
                    <a:srgbClr val="CCFF66"/>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THANK YOU</a:t>
              </a:r>
              <a:endParaRPr kumimoji="0" lang="zh-CN" altLang="en-US" sz="6000" b="0" i="0" u="none" strike="noStrike" kern="0" cap="none" spc="0" normalizeH="0" baseline="0" noProof="0" dirty="0" smtClean="0">
                <a:ln>
                  <a:noFill/>
                </a:ln>
                <a:solidFill>
                  <a:srgbClr val="CCFF66"/>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sp>
        <p:nvSpPr>
          <p:cNvPr id="7" name="文本框 9"/>
          <p:cNvSpPr txBox="1"/>
          <p:nvPr/>
        </p:nvSpPr>
        <p:spPr>
          <a:xfrm>
            <a:off x="1480922" y="3861048"/>
            <a:ext cx="9295598" cy="1477328"/>
          </a:xfrm>
          <a:prstGeom prst="rect">
            <a:avLst/>
          </a:prstGeom>
          <a:noFill/>
        </p:spPr>
        <p:txBody>
          <a:bodyPr wrap="square" rtlCol="0">
            <a:spAutoFit/>
          </a:bodyPr>
          <a:lstStyle/>
          <a:p>
            <a:pPr algn="just" fontAlgn="auto">
              <a:lnSpc>
                <a:spcPts val="3600"/>
              </a:lnSpc>
              <a:spcBef>
                <a:spcPts val="0"/>
              </a:spcBef>
              <a:spcAft>
                <a:spcPts val="0"/>
              </a:spcAft>
            </a:pPr>
            <a:r>
              <a:rPr lang="zh-CN" altLang="en-US" sz="2400" dirty="0">
                <a:latin typeface="微软雅黑" panose="020B0503020204020204" pitchFamily="34" charset="-122"/>
                <a:ea typeface="微软雅黑" panose="020B0503020204020204" pitchFamily="34" charset="-122"/>
              </a:rPr>
              <a:t>当前，我们党正在进行具有许多新的历史特点的伟大斗争，形势复杂、任务艰巨，但是，党面临的形势越复杂，肩负的任务越艰巨，我们的党员就越应该守纪律，越应该讲规矩</a:t>
            </a:r>
            <a:r>
              <a:rPr lang="zh-CN" altLang="en-US"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8" name="同心圆 7"/>
          <p:cNvSpPr/>
          <p:nvPr/>
        </p:nvSpPr>
        <p:spPr>
          <a:xfrm>
            <a:off x="246886" y="1985647"/>
            <a:ext cx="419013" cy="419013"/>
          </a:xfrm>
          <a:prstGeom prst="donut">
            <a:avLst>
              <a:gd name="adj" fmla="val 274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9" name="同心圆 8"/>
          <p:cNvSpPr/>
          <p:nvPr/>
        </p:nvSpPr>
        <p:spPr>
          <a:xfrm>
            <a:off x="892351" y="1985647"/>
            <a:ext cx="419013" cy="419013"/>
          </a:xfrm>
          <a:prstGeom prst="donut">
            <a:avLst>
              <a:gd name="adj" fmla="val 274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0" name="同心圆 9"/>
          <p:cNvSpPr/>
          <p:nvPr/>
        </p:nvSpPr>
        <p:spPr>
          <a:xfrm>
            <a:off x="1520296" y="1985647"/>
            <a:ext cx="419013" cy="419013"/>
          </a:xfrm>
          <a:prstGeom prst="donut">
            <a:avLst>
              <a:gd name="adj" fmla="val 274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1" name="同心圆 10"/>
          <p:cNvSpPr/>
          <p:nvPr/>
        </p:nvSpPr>
        <p:spPr>
          <a:xfrm>
            <a:off x="2184515" y="1985647"/>
            <a:ext cx="419013" cy="419013"/>
          </a:xfrm>
          <a:prstGeom prst="donut">
            <a:avLst>
              <a:gd name="adj" fmla="val 274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grpSp>
        <p:nvGrpSpPr>
          <p:cNvPr id="12" name="组合 11"/>
          <p:cNvGrpSpPr/>
          <p:nvPr/>
        </p:nvGrpSpPr>
        <p:grpSpPr>
          <a:xfrm>
            <a:off x="5903005" y="2143009"/>
            <a:ext cx="6336323" cy="1569660"/>
            <a:chOff x="5855677" y="2658515"/>
            <a:chExt cx="6336323" cy="1569660"/>
          </a:xfrm>
          <a:solidFill>
            <a:srgbClr val="FFFF00"/>
          </a:solidFill>
        </p:grpSpPr>
        <p:sp>
          <p:nvSpPr>
            <p:cNvPr id="13" name="任意多边形 12"/>
            <p:cNvSpPr/>
            <p:nvPr/>
          </p:nvSpPr>
          <p:spPr>
            <a:xfrm>
              <a:off x="5855677" y="2708031"/>
              <a:ext cx="6336323" cy="1477108"/>
            </a:xfrm>
            <a:custGeom>
              <a:avLst/>
              <a:gdLst>
                <a:gd name="connsiteX0" fmla="*/ 369277 w 6154615"/>
                <a:gd name="connsiteY0" fmla="*/ 0 h 1512277"/>
                <a:gd name="connsiteX1" fmla="*/ 0 w 6154615"/>
                <a:gd name="connsiteY1" fmla="*/ 1512277 h 1512277"/>
                <a:gd name="connsiteX2" fmla="*/ 6137031 w 6154615"/>
                <a:gd name="connsiteY2" fmla="*/ 1512277 h 1512277"/>
                <a:gd name="connsiteX3" fmla="*/ 6154615 w 6154615"/>
                <a:gd name="connsiteY3" fmla="*/ 35169 h 1512277"/>
                <a:gd name="connsiteX4" fmla="*/ 369277 w 6154615"/>
                <a:gd name="connsiteY4" fmla="*/ 0 h 1512277"/>
                <a:gd name="connsiteX0-1" fmla="*/ 369277 w 6154615"/>
                <a:gd name="connsiteY0-2" fmla="*/ 0 h 1512277"/>
                <a:gd name="connsiteX1-3" fmla="*/ 0 w 6154615"/>
                <a:gd name="connsiteY1-4" fmla="*/ 1512277 h 1512277"/>
                <a:gd name="connsiteX2-5" fmla="*/ 6154111 w 6154615"/>
                <a:gd name="connsiteY2-6" fmla="*/ 1512277 h 1512277"/>
                <a:gd name="connsiteX3-7" fmla="*/ 6154615 w 6154615"/>
                <a:gd name="connsiteY3-8" fmla="*/ 35169 h 1512277"/>
                <a:gd name="connsiteX4-9" fmla="*/ 369277 w 6154615"/>
                <a:gd name="connsiteY4-10" fmla="*/ 0 h 1512277"/>
                <a:gd name="connsiteX0-11" fmla="*/ 369277 w 6154615"/>
                <a:gd name="connsiteY0-12" fmla="*/ 17585 h 1477108"/>
                <a:gd name="connsiteX1-13" fmla="*/ 0 w 6154615"/>
                <a:gd name="connsiteY1-14" fmla="*/ 1477108 h 1477108"/>
                <a:gd name="connsiteX2-15" fmla="*/ 6154111 w 6154615"/>
                <a:gd name="connsiteY2-16" fmla="*/ 1477108 h 1477108"/>
                <a:gd name="connsiteX3-17" fmla="*/ 6154615 w 6154615"/>
                <a:gd name="connsiteY3-18" fmla="*/ 0 h 1477108"/>
                <a:gd name="connsiteX4-19" fmla="*/ 369277 w 6154615"/>
                <a:gd name="connsiteY4-20" fmla="*/ 17585 h 14771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54615" h="1477108">
                  <a:moveTo>
                    <a:pt x="369277" y="17585"/>
                  </a:moveTo>
                  <a:lnTo>
                    <a:pt x="0" y="1477108"/>
                  </a:lnTo>
                  <a:lnTo>
                    <a:pt x="6154111" y="1477108"/>
                  </a:lnTo>
                  <a:lnTo>
                    <a:pt x="6154615" y="0"/>
                  </a:lnTo>
                  <a:lnTo>
                    <a:pt x="369277" y="17585"/>
                  </a:lnTo>
                  <a:close/>
                </a:path>
              </a:pathLst>
            </a:custGeom>
            <a:solidFill>
              <a:srgbClr val="FFFF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 name="文本框 24"/>
            <p:cNvSpPr txBox="1"/>
            <p:nvPr/>
          </p:nvSpPr>
          <p:spPr>
            <a:xfrm>
              <a:off x="7109080" y="2658515"/>
              <a:ext cx="3524715" cy="1569660"/>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9600" b="0" i="0" u="none" strike="noStrike" kern="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rPr>
                <a:t>2018</a:t>
              </a:r>
              <a:endParaRPr kumimoji="0" lang="zh-CN" altLang="en-US" sz="9600" b="0" i="0" u="none" strike="noStrike" kern="0" cap="none" spc="0" normalizeH="0" baseline="0" noProof="0" dirty="0" smtClean="0">
                <a:ln>
                  <a:noFill/>
                </a:ln>
                <a:solidFill>
                  <a:prstClr val="black"/>
                </a:solidFill>
                <a:effectLst/>
                <a:uLnTx/>
                <a:uFillTx/>
                <a:latin typeface="微软雅黑 Light" panose="020B0502040204020203" pitchFamily="34" charset="-122"/>
                <a:ea typeface="微软雅黑 Light" panose="020B0502040204020203" pitchFamily="34" charset="-122"/>
              </a:endParaRPr>
            </a:p>
          </p:txBody>
        </p:sp>
      </p:grpSp>
      <p:sp>
        <p:nvSpPr>
          <p:cNvPr id="15" name="任意多边形 14"/>
          <p:cNvSpPr/>
          <p:nvPr/>
        </p:nvSpPr>
        <p:spPr>
          <a:xfrm>
            <a:off x="11853846" y="2187353"/>
            <a:ext cx="430305" cy="1479176"/>
          </a:xfrm>
          <a:custGeom>
            <a:avLst/>
            <a:gdLst>
              <a:gd name="connsiteX0" fmla="*/ 403411 w 430305"/>
              <a:gd name="connsiteY0" fmla="*/ 0 h 1479176"/>
              <a:gd name="connsiteX1" fmla="*/ 0 w 430305"/>
              <a:gd name="connsiteY1" fmla="*/ 1479176 h 1479176"/>
              <a:gd name="connsiteX2" fmla="*/ 430305 w 430305"/>
              <a:gd name="connsiteY2" fmla="*/ 1479176 h 1479176"/>
              <a:gd name="connsiteX3" fmla="*/ 403411 w 430305"/>
              <a:gd name="connsiteY3" fmla="*/ 0 h 1479176"/>
            </a:gdLst>
            <a:ahLst/>
            <a:cxnLst>
              <a:cxn ang="0">
                <a:pos x="connsiteX0" y="connsiteY0"/>
              </a:cxn>
              <a:cxn ang="0">
                <a:pos x="connsiteX1" y="connsiteY1"/>
              </a:cxn>
              <a:cxn ang="0">
                <a:pos x="connsiteX2" y="connsiteY2"/>
              </a:cxn>
              <a:cxn ang="0">
                <a:pos x="connsiteX3" y="connsiteY3"/>
              </a:cxn>
            </a:cxnLst>
            <a:rect l="l" t="t" r="r" b="b"/>
            <a:pathLst>
              <a:path w="430305" h="1479176">
                <a:moveTo>
                  <a:pt x="403411" y="0"/>
                </a:moveTo>
                <a:lnTo>
                  <a:pt x="0" y="1479176"/>
                </a:lnTo>
                <a:lnTo>
                  <a:pt x="430305" y="1479176"/>
                </a:lnTo>
                <a:lnTo>
                  <a:pt x="403411" y="0"/>
                </a:lnTo>
                <a:close/>
              </a:path>
            </a:pathLst>
          </a:cu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6" name="等腰三角形 15"/>
          <p:cNvSpPr/>
          <p:nvPr/>
        </p:nvSpPr>
        <p:spPr>
          <a:xfrm rot="10800000">
            <a:off x="10110446" y="2393213"/>
            <a:ext cx="360101" cy="237855"/>
          </a:xfrm>
          <a:prstGeom prst="triangle">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93220" y="739245"/>
            <a:ext cx="8387155" cy="6425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rgbClr val="111111"/>
              </a:solidFill>
              <a:effectLst/>
              <a:uLnTx/>
              <a:uFillTx/>
              <a:latin typeface="Calibri" panose="020F0502020204030204"/>
              <a:ea typeface="宋体" panose="02010600030101010101" pitchFamily="2" charset="-122"/>
              <a:cs typeface="+mn-cs"/>
            </a:endParaRPr>
          </a:p>
        </p:txBody>
      </p:sp>
      <p:sp>
        <p:nvSpPr>
          <p:cNvPr id="6" name="文本框 40"/>
          <p:cNvSpPr txBox="1"/>
          <p:nvPr/>
        </p:nvSpPr>
        <p:spPr>
          <a:xfrm>
            <a:off x="1199456" y="797066"/>
            <a:ext cx="8424936" cy="584775"/>
          </a:xfrm>
          <a:prstGeom prst="rect">
            <a:avLst/>
          </a:prstGeom>
          <a:noFill/>
        </p:spPr>
        <p:txBody>
          <a:bodyPr wrap="square" rtlCol="0">
            <a:spAutoFit/>
          </a:bodyPr>
          <a:lstStyle/>
          <a:p>
            <a:pPr defTabSz="913765" fontAlgn="auto">
              <a:spcBef>
                <a:spcPts val="0"/>
              </a:spcBef>
              <a:spcAft>
                <a:spcPts val="0"/>
              </a:spcAft>
            </a:pPr>
            <a:r>
              <a:rPr lang="en-US" altLang="zh-CN" sz="3200" b="1" dirty="0">
                <a:solidFill>
                  <a:srgbClr val="111111"/>
                </a:solidFill>
                <a:latin typeface="微软雅黑" panose="020B0503020204020204" pitchFamily="34" charset="-122"/>
                <a:ea typeface="微软雅黑" panose="020B0503020204020204" pitchFamily="34" charset="-122"/>
              </a:rPr>
              <a:t>3</a:t>
            </a:r>
            <a:r>
              <a:rPr lang="en-US" altLang="zh-CN" sz="3200" b="1" dirty="0" smtClean="0">
                <a:solidFill>
                  <a:srgbClr val="111111"/>
                </a:solidFill>
                <a:latin typeface="微软雅黑" panose="020B0503020204020204" pitchFamily="34" charset="-122"/>
                <a:ea typeface="微软雅黑" panose="020B0503020204020204" pitchFamily="34" charset="-122"/>
              </a:rPr>
              <a:t>.</a:t>
            </a:r>
            <a:r>
              <a:rPr lang="zh-CN" altLang="en-US" sz="3200" b="1" dirty="0">
                <a:solidFill>
                  <a:srgbClr val="111111"/>
                </a:solidFill>
                <a:latin typeface="微软雅黑" panose="020B0503020204020204" pitchFamily="34" charset="-122"/>
                <a:ea typeface="微软雅黑" panose="020B0503020204020204" pitchFamily="34" charset="-122"/>
              </a:rPr>
              <a:t>知规守纪是全面从严治党的必然要求</a:t>
            </a:r>
          </a:p>
        </p:txBody>
      </p:sp>
      <p:pic>
        <p:nvPicPr>
          <p:cNvPr id="7" name="图片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8484" y="2804347"/>
            <a:ext cx="4177145" cy="280913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5159896" y="1484784"/>
            <a:ext cx="6306258" cy="4862870"/>
          </a:xfrm>
          <a:prstGeom prst="rect">
            <a:avLst/>
          </a:prstGeom>
        </p:spPr>
        <p:txBody>
          <a:bodyPr wrap="square">
            <a:spAutoFit/>
          </a:bodyPr>
          <a:lstStyle/>
          <a:p>
            <a:pPr marL="342900" indent="-342900" algn="just" fontAlgn="auto">
              <a:lnSpc>
                <a:spcPts val="3600"/>
              </a:lnSpc>
              <a:spcBef>
                <a:spcPts val="600"/>
              </a:spcBef>
              <a:spcAft>
                <a:spcPts val="0"/>
              </a:spcAft>
              <a:buFont typeface="Wingdings" panose="05000000000000000000" pitchFamily="2" charset="2"/>
              <a:buChar char="p"/>
            </a:pP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总书记在十八届中央纪委二次会议上就强调了要严明党的政治纪律，要把</a:t>
            </a:r>
            <a:r>
              <a:rPr lang="zh-CN" altLang="zh-CN" sz="2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政治纪律</a:t>
            </a: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摆在非常重要的位置上</a:t>
            </a: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fontAlgn="auto">
              <a:lnSpc>
                <a:spcPts val="3600"/>
              </a:lnSpc>
              <a:spcBef>
                <a:spcPts val="600"/>
              </a:spcBef>
              <a:spcAft>
                <a:spcPts val="0"/>
              </a:spcAft>
              <a:buFont typeface="Wingdings" panose="05000000000000000000" pitchFamily="2" charset="2"/>
              <a:buChar char="p"/>
            </a:pP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在五</a:t>
            </a:r>
            <a:r>
              <a:rPr lang="zh-CN" altLang="en-US"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中</a:t>
            </a: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全会</a:t>
            </a: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上习总书记提出要加强纪律建设</a:t>
            </a: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知</a:t>
            </a:r>
            <a:r>
              <a:rPr lang="zh-CN" altLang="en-US" sz="2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规矩、守纪</a:t>
            </a:r>
            <a:r>
              <a:rPr lang="zh-CN" altLang="en-US" sz="2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律</a:t>
            </a: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摆</a:t>
            </a: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在更加重要的位置上，并对遵守</a:t>
            </a:r>
            <a:r>
              <a:rPr lang="zh-CN" altLang="zh-CN" sz="2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政治规矩</a:t>
            </a:r>
            <a:r>
              <a:rPr lang="zh-CN"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进行了全面的</a:t>
            </a:r>
            <a:r>
              <a:rPr lang="zh-CN"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阐释。</a:t>
            </a:r>
            <a:endParaRPr lang="en-US" altLang="zh-CN"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marL="342900" indent="-342900" algn="just" fontAlgn="auto">
              <a:lnSpc>
                <a:spcPts val="3600"/>
              </a:lnSpc>
              <a:spcBef>
                <a:spcPts val="600"/>
              </a:spcBef>
              <a:spcAft>
                <a:spcPts val="0"/>
              </a:spcAft>
              <a:buFont typeface="Wingdings" panose="05000000000000000000" pitchFamily="2" charset="2"/>
              <a:buChar char="p"/>
            </a:pPr>
            <a:r>
              <a:rPr lang="zh-CN" altLang="en-US"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六</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中全会审议通过了</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关于新形势下党内政治生活的若干准则</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（以下简称</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准则</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）和</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中国共产党党内监督条例</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（以下简称</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条例</a:t>
            </a:r>
            <a:r>
              <a:rPr lang="en-US" altLang="zh-CN"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），坚定不移</a:t>
            </a:r>
            <a:r>
              <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推进全面</a:t>
            </a:r>
            <a:r>
              <a:rPr lang="zh-CN" altLang="en-US" sz="2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从严治</a:t>
            </a:r>
            <a:r>
              <a:rPr lang="zh-CN" altLang="en-US" sz="2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党</a:t>
            </a:r>
            <a:r>
              <a:rPr lang="zh-CN" altLang="en-US" sz="2200"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2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04712" y="4050370"/>
            <a:ext cx="3467616" cy="1077218"/>
          </a:xfrm>
          <a:prstGeom prst="rect">
            <a:avLst/>
          </a:prstGeom>
        </p:spPr>
        <p:txBody>
          <a:bodyPr wrap="none">
            <a:spAutoFit/>
          </a:bodyPr>
          <a:lstStyle/>
          <a:p>
            <a:pPr algn="ctr" fontAlgn="auto">
              <a:spcBef>
                <a:spcPts val="0"/>
              </a:spcBef>
              <a:spcAft>
                <a:spcPts val="0"/>
              </a:spcAft>
            </a:pPr>
            <a:r>
              <a:rPr lang="zh-CN" altLang="en-US" sz="3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中国共产党</a:t>
            </a:r>
            <a:r>
              <a:rPr lang="zh-CN" altLang="zh-CN" sz="3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党</a:t>
            </a:r>
            <a:r>
              <a:rPr lang="zh-CN" altLang="en-US" sz="3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成立</a:t>
            </a:r>
            <a:endParaRPr lang="en-US" altLang="zh-CN" sz="3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algn="ctr" fontAlgn="auto">
              <a:spcBef>
                <a:spcPts val="0"/>
              </a:spcBef>
              <a:spcAft>
                <a:spcPts val="0"/>
              </a:spcAft>
            </a:pPr>
            <a:r>
              <a:rPr lang="zh-CN" altLang="en-US" sz="3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至今</a:t>
            </a:r>
            <a:r>
              <a:rPr lang="en-US" altLang="zh-CN" sz="3200" b="1" dirty="0" smtClean="0">
                <a:solidFill>
                  <a:prstClr val="black"/>
                </a:solidFill>
                <a:latin typeface="微软雅黑" panose="020B0503020204020204" pitchFamily="34" charset="-122"/>
                <a:ea typeface="微软雅黑" panose="020B0503020204020204" pitchFamily="34" charset="-122"/>
                <a:cs typeface="宋体" panose="02010600030101010101" pitchFamily="2" charset="-122"/>
              </a:rPr>
              <a:t>90</a:t>
            </a:r>
            <a:r>
              <a:rPr lang="zh-CN" altLang="zh-CN" sz="32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多年</a:t>
            </a:r>
            <a:endParaRPr lang="zh-CN" altLang="en-US" sz="3200" b="1" dirty="0">
              <a:solidFill>
                <a:prstClr val="black"/>
              </a:solidFill>
              <a:latin typeface="微软雅黑" panose="020B0503020204020204" pitchFamily="34" charset="-122"/>
              <a:ea typeface="微软雅黑" panose="020B0503020204020204" pitchFamily="34" charset="-122"/>
            </a:endParaRPr>
          </a:p>
        </p:txBody>
      </p:sp>
      <p:sp>
        <p:nvSpPr>
          <p:cNvPr id="8" name="矩形 7"/>
          <p:cNvSpPr/>
          <p:nvPr/>
        </p:nvSpPr>
        <p:spPr>
          <a:xfrm>
            <a:off x="7553011" y="4081149"/>
            <a:ext cx="4398961" cy="1077218"/>
          </a:xfrm>
          <a:prstGeom prst="rect">
            <a:avLst/>
          </a:prstGeom>
          <a:solidFill>
            <a:sysClr val="window" lastClr="FFFFFF"/>
          </a:solidFill>
          <a:ln w="12700" cap="flat" cmpd="sng" algn="ctr">
            <a:solidFill>
              <a:srgbClr val="5B9BD5"/>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cs typeface="宋体" panose="02010600030101010101" pitchFamily="2" charset="-122"/>
              </a:rPr>
              <a:t>全面深化改革</a:t>
            </a:r>
            <a:endParaRPr kumimoji="0" lang="en-US" altLang="zh-CN"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zh-CN"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cs typeface="宋体" panose="02010600030101010101" pitchFamily="2" charset="-122"/>
              </a:rPr>
              <a:t>又将面临一个新的</a:t>
            </a:r>
            <a:r>
              <a:rPr kumimoji="0" lang="en-US" altLang="zh-CN"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cs typeface="宋体" panose="02010600030101010101" pitchFamily="2" charset="-122"/>
              </a:rPr>
              <a:t>30</a:t>
            </a:r>
            <a:r>
              <a:rPr kumimoji="0" lang="zh-CN" altLang="zh-CN"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cs typeface="宋体" panose="02010600030101010101" pitchFamily="2" charset="-122"/>
              </a:rPr>
              <a:t>年</a:t>
            </a:r>
            <a:endParaRPr kumimoji="0" lang="zh-CN" altLang="en-US" sz="3200" b="1" i="0" u="none" strike="noStrike" kern="0" cap="none" spc="0" normalizeH="0" baseline="0" noProof="0" dirty="0" smtClean="0">
              <a:ln>
                <a:noFill/>
              </a:ln>
              <a:effectLst/>
              <a:uLnTx/>
              <a:uFillTx/>
              <a:latin typeface="微软雅黑" panose="020B0503020204020204" pitchFamily="34" charset="-122"/>
              <a:ea typeface="宋体" panose="02010600030101010101" pitchFamily="2" charset="-122"/>
            </a:endParaRPr>
          </a:p>
        </p:txBody>
      </p:sp>
      <p:sp>
        <p:nvSpPr>
          <p:cNvPr id="9" name="左大括号 8"/>
          <p:cNvSpPr/>
          <p:nvPr/>
        </p:nvSpPr>
        <p:spPr>
          <a:xfrm>
            <a:off x="3971168" y="3340329"/>
            <a:ext cx="463640" cy="2073499"/>
          </a:xfrm>
          <a:prstGeom prst="leftBrace">
            <a:avLst>
              <a:gd name="adj1" fmla="val 33333"/>
              <a:gd name="adj2" fmla="val 50000"/>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4501677" y="3218595"/>
            <a:ext cx="1681871"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革命</a:t>
            </a:r>
            <a:r>
              <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30</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年</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1" name="矩形 10"/>
          <p:cNvSpPr/>
          <p:nvPr/>
        </p:nvSpPr>
        <p:spPr>
          <a:xfrm>
            <a:off x="4501677" y="4182895"/>
            <a:ext cx="1681871"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建设</a:t>
            </a:r>
            <a:r>
              <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30</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年</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4501677" y="5147195"/>
            <a:ext cx="1681871" cy="523220"/>
          </a:xfrm>
          <a:prstGeom prst="rect">
            <a:avLst/>
          </a:prstGeom>
        </p:spPr>
        <p:txBody>
          <a:bodyPr wrap="none">
            <a:spAutoFit/>
          </a:bodyPr>
          <a:lstStyle/>
          <a:p>
            <a:pPr fontAlgn="auto">
              <a:spcBef>
                <a:spcPts val="0"/>
              </a:spcBef>
              <a:spcAft>
                <a:spcPts val="0"/>
              </a:spcAft>
            </a:pP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改革</a:t>
            </a:r>
            <a:r>
              <a:rPr lang="en-US"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30</a:t>
            </a:r>
            <a:r>
              <a:rPr lang="zh-CN" altLang="zh-CN"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年</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3" name="燕尾形 12"/>
          <p:cNvSpPr/>
          <p:nvPr/>
        </p:nvSpPr>
        <p:spPr>
          <a:xfrm>
            <a:off x="6557689" y="4283196"/>
            <a:ext cx="279042" cy="365348"/>
          </a:xfrm>
          <a:prstGeom prst="chevron">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4" name="燕尾形 13"/>
          <p:cNvSpPr/>
          <p:nvPr/>
        </p:nvSpPr>
        <p:spPr>
          <a:xfrm>
            <a:off x="6836731" y="4283196"/>
            <a:ext cx="279042" cy="365348"/>
          </a:xfrm>
          <a:prstGeom prst="chevron">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5" name="燕尾形 14"/>
          <p:cNvSpPr/>
          <p:nvPr/>
        </p:nvSpPr>
        <p:spPr>
          <a:xfrm>
            <a:off x="7115773" y="4283196"/>
            <a:ext cx="279042" cy="365348"/>
          </a:xfrm>
          <a:prstGeom prst="chevron">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cs typeface="+mn-cs"/>
            </a:endParaRPr>
          </a:p>
        </p:txBody>
      </p:sp>
      <p:sp>
        <p:nvSpPr>
          <p:cNvPr id="18" name="矩形 17"/>
          <p:cNvSpPr/>
          <p:nvPr/>
        </p:nvSpPr>
        <p:spPr>
          <a:xfrm>
            <a:off x="1093220" y="739245"/>
            <a:ext cx="8387155" cy="6425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rgbClr val="111111"/>
              </a:solidFill>
              <a:effectLst/>
              <a:uLnTx/>
              <a:uFillTx/>
              <a:latin typeface="Calibri" panose="020F0502020204030204"/>
              <a:ea typeface="宋体" panose="02010600030101010101" pitchFamily="2" charset="-122"/>
              <a:cs typeface="+mn-cs"/>
            </a:endParaRPr>
          </a:p>
        </p:txBody>
      </p:sp>
      <p:sp>
        <p:nvSpPr>
          <p:cNvPr id="19" name="文本框 40"/>
          <p:cNvSpPr txBox="1"/>
          <p:nvPr/>
        </p:nvSpPr>
        <p:spPr>
          <a:xfrm>
            <a:off x="1199456" y="797066"/>
            <a:ext cx="8424936" cy="584775"/>
          </a:xfrm>
          <a:prstGeom prst="rect">
            <a:avLst/>
          </a:prstGeom>
          <a:noFill/>
        </p:spPr>
        <p:txBody>
          <a:bodyPr wrap="square" rtlCol="0">
            <a:spAutoFit/>
          </a:bodyPr>
          <a:lstStyle/>
          <a:p>
            <a:pPr defTabSz="913765" fontAlgn="auto">
              <a:spcBef>
                <a:spcPts val="0"/>
              </a:spcBef>
              <a:spcAft>
                <a:spcPts val="0"/>
              </a:spcAft>
            </a:pPr>
            <a:r>
              <a:rPr lang="en-US" altLang="zh-CN" sz="3200" b="1" dirty="0">
                <a:solidFill>
                  <a:srgbClr val="111111"/>
                </a:solidFill>
                <a:latin typeface="微软雅黑" panose="020B0503020204020204" pitchFamily="34" charset="-122"/>
                <a:ea typeface="微软雅黑" panose="020B0503020204020204" pitchFamily="34" charset="-122"/>
              </a:rPr>
              <a:t>3</a:t>
            </a:r>
            <a:r>
              <a:rPr lang="en-US" altLang="zh-CN" sz="3200" b="1" dirty="0" smtClean="0">
                <a:solidFill>
                  <a:srgbClr val="111111"/>
                </a:solidFill>
                <a:latin typeface="微软雅黑" panose="020B0503020204020204" pitchFamily="34" charset="-122"/>
                <a:ea typeface="微软雅黑" panose="020B0503020204020204" pitchFamily="34" charset="-122"/>
              </a:rPr>
              <a:t>.</a:t>
            </a:r>
            <a:r>
              <a:rPr lang="zh-CN" altLang="en-US" sz="3200" b="1" dirty="0">
                <a:solidFill>
                  <a:srgbClr val="111111"/>
                </a:solidFill>
                <a:latin typeface="微软雅黑" panose="020B0503020204020204" pitchFamily="34" charset="-122"/>
                <a:ea typeface="微软雅黑" panose="020B0503020204020204" pitchFamily="34" charset="-122"/>
              </a:rPr>
              <a:t>知规守纪是全面从严治党的必然要求</a:t>
            </a:r>
          </a:p>
        </p:txBody>
      </p:sp>
      <p:sp>
        <p:nvSpPr>
          <p:cNvPr id="20" name="矩形 19"/>
          <p:cNvSpPr/>
          <p:nvPr/>
        </p:nvSpPr>
        <p:spPr>
          <a:xfrm>
            <a:off x="1802150" y="1988840"/>
            <a:ext cx="3877985" cy="584775"/>
          </a:xfrm>
          <a:prstGeom prst="rect">
            <a:avLst/>
          </a:prstGeom>
        </p:spPr>
        <p:txBody>
          <a:bodyPr wrap="none">
            <a:spAutoFit/>
          </a:bodyPr>
          <a:lstStyle/>
          <a:p>
            <a:pPr fontAlgn="auto">
              <a:spcBef>
                <a:spcPts val="0"/>
              </a:spcBef>
              <a:spcAft>
                <a:spcPts val="0"/>
              </a:spcAft>
            </a:pPr>
            <a:r>
              <a:rPr lang="zh-CN" altLang="zh-CN" sz="3200">
                <a:ln w="0"/>
                <a:solidFill>
                  <a:srgbClr val="0070C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宋体" panose="02010600030101010101" pitchFamily="2" charset="-122"/>
              </a:rPr>
              <a:t>国有国法，家有家规</a:t>
            </a:r>
            <a:endParaRPr lang="zh-CN" altLang="en-US" sz="3200">
              <a:ln w="0"/>
              <a:solidFill>
                <a:srgbClr val="0070C0"/>
              </a:solidFill>
              <a:effectLst>
                <a:outerShdw blurRad="38100" dist="25400" dir="5400000" algn="ctr" rotWithShape="0">
                  <a:srgbClr val="6E747A">
                    <a:alpha val="43000"/>
                  </a:srgbClr>
                </a:outerShdw>
              </a:effectLst>
              <a:latin typeface="Calibri" panose="020F0502020204030204"/>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83166" y="1973046"/>
            <a:ext cx="2743633" cy="3114801"/>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5159896" y="2114793"/>
            <a:ext cx="6038517" cy="3323987"/>
          </a:xfrm>
          <a:prstGeom prst="rect">
            <a:avLst/>
          </a:prstGeom>
        </p:spPr>
        <p:txBody>
          <a:bodyPr wrap="square">
            <a:spAutoFit/>
          </a:bodyPr>
          <a:lstStyle/>
          <a:p>
            <a:pPr fontAlgn="auto">
              <a:lnSpc>
                <a:spcPts val="3600"/>
              </a:lnSpc>
              <a:spcBef>
                <a:spcPts val="0"/>
              </a:spcBef>
              <a:spcAft>
                <a:spcPts val="0"/>
              </a:spcAft>
            </a:pP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2014</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年</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10</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月</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著名的中国问题专家、新加坡国立大学东亚研究所所长郑永年在一次演讲中说：</a:t>
            </a: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fontAlgn="auto">
              <a:lnSpc>
                <a:spcPts val="3600"/>
              </a:lnSpc>
              <a:spcBef>
                <a:spcPts val="0"/>
              </a:spcBef>
              <a:spcAft>
                <a:spcPts val="0"/>
              </a:spcAft>
            </a:pP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fontAlgn="auto">
              <a:lnSpc>
                <a:spcPts val="3600"/>
              </a:lnSpc>
              <a:spcBef>
                <a:spcPts val="0"/>
              </a:spcBef>
              <a:spcAft>
                <a:spcPts val="0"/>
              </a:spcAft>
            </a:pPr>
            <a:r>
              <a:rPr lang="zh-CN" altLang="en-US" sz="2400" dirty="0" smtClean="0">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smtClean="0">
                <a:latin typeface="微软雅黑" panose="020B0503020204020204" pitchFamily="34" charset="-122"/>
                <a:ea typeface="微软雅黑" panose="020B0503020204020204" pitchFamily="34" charset="-122"/>
                <a:cs typeface="宋体" panose="02010600030101010101" pitchFamily="2" charset="-122"/>
              </a:rPr>
              <a:t>我</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觉得中国</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1949</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年以后，毛泽东三十年，邓小平三十年，现在习近平将考虑后面的三十年，这个非常重要</a:t>
            </a:r>
            <a:r>
              <a:rPr lang="zh-CN" altLang="zh-CN" sz="2400" dirty="0" smtClean="0">
                <a:latin typeface="微软雅黑" panose="020B0503020204020204" pitchFamily="34" charset="-122"/>
                <a:ea typeface="微软雅黑" panose="020B0503020204020204" pitchFamily="34" charset="-122"/>
                <a:cs typeface="宋体" panose="02010600030101010101" pitchFamily="2" charset="-122"/>
              </a:rPr>
              <a:t>。</a:t>
            </a:r>
            <a:r>
              <a:rPr lang="zh-CN" altLang="en-US" sz="2400" dirty="0" smtClean="0">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8" name="组合 7"/>
          <p:cNvGrpSpPr/>
          <p:nvPr/>
        </p:nvGrpSpPr>
        <p:grpSpPr>
          <a:xfrm>
            <a:off x="1057321" y="739245"/>
            <a:ext cx="7745035" cy="642596"/>
            <a:chOff x="1057321" y="739245"/>
            <a:chExt cx="7745035" cy="642596"/>
          </a:xfrm>
        </p:grpSpPr>
        <p:sp>
          <p:nvSpPr>
            <p:cNvPr id="6" name="矩形 5"/>
            <p:cNvSpPr/>
            <p:nvPr/>
          </p:nvSpPr>
          <p:spPr>
            <a:xfrm>
              <a:off x="1057321" y="739245"/>
              <a:ext cx="7493112" cy="6425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smtClean="0">
                <a:ln>
                  <a:noFill/>
                </a:ln>
                <a:solidFill>
                  <a:srgbClr val="111111"/>
                </a:solidFill>
                <a:effectLst/>
                <a:uLnTx/>
                <a:uFillTx/>
                <a:latin typeface="Calibri" panose="020F0502020204030204"/>
                <a:ea typeface="宋体" panose="02010600030101010101" pitchFamily="2" charset="-122"/>
                <a:cs typeface="+mn-cs"/>
              </a:endParaRPr>
            </a:p>
          </p:txBody>
        </p:sp>
        <p:sp>
          <p:nvSpPr>
            <p:cNvPr id="7" name="文本框 40"/>
            <p:cNvSpPr txBox="1"/>
            <p:nvPr/>
          </p:nvSpPr>
          <p:spPr>
            <a:xfrm>
              <a:off x="1199456" y="797066"/>
              <a:ext cx="7602900" cy="584775"/>
            </a:xfrm>
            <a:prstGeom prst="rect">
              <a:avLst/>
            </a:prstGeom>
            <a:noFill/>
          </p:spPr>
          <p:txBody>
            <a:bodyPr wrap="square" rtlCol="0">
              <a:spAutoFit/>
            </a:bodyPr>
            <a:lstStyle/>
            <a:p>
              <a:pPr defTabSz="913765" fontAlgn="auto">
                <a:spcBef>
                  <a:spcPts val="0"/>
                </a:spcBef>
                <a:spcAft>
                  <a:spcPts val="0"/>
                </a:spcAft>
              </a:pPr>
              <a:r>
                <a:rPr lang="en-US" altLang="zh-CN" sz="3200" b="1" dirty="0">
                  <a:solidFill>
                    <a:srgbClr val="111111"/>
                  </a:solidFill>
                  <a:latin typeface="微软雅黑" panose="020B0503020204020204" pitchFamily="34" charset="-122"/>
                  <a:ea typeface="微软雅黑" panose="020B0503020204020204" pitchFamily="34" charset="-122"/>
                </a:rPr>
                <a:t>3</a:t>
              </a:r>
              <a:r>
                <a:rPr lang="en-US" altLang="zh-CN" sz="3200" b="1" dirty="0" smtClean="0">
                  <a:solidFill>
                    <a:srgbClr val="111111"/>
                  </a:solidFill>
                  <a:latin typeface="微软雅黑" panose="020B0503020204020204" pitchFamily="34" charset="-122"/>
                  <a:ea typeface="微软雅黑" panose="020B0503020204020204" pitchFamily="34" charset="-122"/>
                </a:rPr>
                <a:t>.</a:t>
              </a:r>
              <a:r>
                <a:rPr lang="zh-CN" altLang="en-US" sz="3200" b="1" dirty="0">
                  <a:solidFill>
                    <a:srgbClr val="111111"/>
                  </a:solidFill>
                  <a:latin typeface="微软雅黑" panose="020B0503020204020204" pitchFamily="34" charset="-122"/>
                  <a:ea typeface="微软雅黑" panose="020B0503020204020204" pitchFamily="34" charset="-122"/>
                </a:rPr>
                <a:t>知规守纪是全面从严治党的必然要求</a:t>
              </a: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Other"/>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Other"/>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51113092309"/>
  <p:tag name="MH_LIBRARY" val="GRAPHIC"/>
  <p:tag name="MH_ORDER" val="TextBox 63"/>
</p:tagLst>
</file>

<file path=ppt/tags/tag104.xml><?xml version="1.0" encoding="utf-8"?>
<p:tagLst xmlns:a="http://schemas.openxmlformats.org/drawingml/2006/main" xmlns:r="http://schemas.openxmlformats.org/officeDocument/2006/relationships" xmlns:p="http://schemas.openxmlformats.org/presentationml/2006/main">
  <p:tag name="MH" val="20151113092309"/>
  <p:tag name="MH_LIBRARY" val="GRAPHIC"/>
  <p:tag name="MH_ORDER" val="TextBox 63"/>
</p:tagLst>
</file>

<file path=ppt/tags/tag105.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Desc"/>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3"/>
</p:tagLst>
</file>

<file path=ppt/tags/tag107.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4"/>
</p:tagLst>
</file>

<file path=ppt/tags/tag108.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5"/>
</p:tagLst>
</file>

<file path=ppt/tags/tag109.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6"/>
</p:tagLst>
</file>

<file path=ppt/tags/tag11.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Other"/>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7"/>
</p:tagLst>
</file>

<file path=ppt/tags/tag111.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8"/>
</p:tagLst>
</file>

<file path=ppt/tags/tag112.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9"/>
</p:tagLst>
</file>

<file path=ppt/tags/tag113.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0"/>
</p:tagLst>
</file>

<file path=ppt/tags/tag114.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3"/>
</p:tagLst>
</file>

<file path=ppt/tags/tag119.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Picture"/>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4"/>
</p:tagLst>
</file>

<file path=ppt/tags/tag121.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4"/>
</p:tagLst>
</file>

<file path=ppt/tags/tag122.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5"/>
</p:tagLst>
</file>

<file path=ppt/tags/tag123.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5"/>
</p:tagLst>
</file>

<file path=ppt/tags/tag124.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SubTitle"/>
  <p:tag name="MH_ORDER" val="6"/>
</p:tagLst>
</file>

<file path=ppt/tags/tag125.xml><?xml version="1.0" encoding="utf-8"?>
<p:tagLst xmlns:a="http://schemas.openxmlformats.org/drawingml/2006/main" xmlns:r="http://schemas.openxmlformats.org/officeDocument/2006/relationships" xmlns:p="http://schemas.openxmlformats.org/presentationml/2006/main">
  <p:tag name="MH" val="20160426110911"/>
  <p:tag name="MH_LIBRARY" val="GRAPHIC"/>
  <p:tag name="MH_TYPE" val="Other"/>
  <p:tag name="MH_ORDER" val="6"/>
</p:tagLst>
</file>

<file path=ppt/tags/tag126.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Other"/>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Picture"/>
  <p:tag name="MH_ORDER" val="1"/>
</p:tagLst>
</file>

<file path=ppt/tags/tag128.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Other"/>
  <p:tag name="MH_ORDER" val="2"/>
</p:tagLst>
</file>

<file path=ppt/tags/tag129.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Picture"/>
  <p:tag name="MH_ORDER" val="2"/>
</p:tagLst>
</file>

<file path=ppt/tags/tag130.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Other"/>
  <p:tag name="MH_ORDER" val="4"/>
</p:tagLst>
</file>

<file path=ppt/tags/tag131.xml><?xml version="1.0" encoding="utf-8"?>
<p:tagLst xmlns:a="http://schemas.openxmlformats.org/drawingml/2006/main" xmlns:r="http://schemas.openxmlformats.org/officeDocument/2006/relationships" xmlns:p="http://schemas.openxmlformats.org/presentationml/2006/main">
  <p:tag name="MH" val="20151116160854"/>
  <p:tag name="MH_LIBRARY" val="GRAPHIC"/>
  <p:tag name="MH_TYPE" val="Picture"/>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51116163220"/>
  <p:tag name="MH_LIBRARY" val="GRAPHIC"/>
  <p:tag name="MH_TYPE" val="Other"/>
  <p:tag name="MH_ORDER" val="1"/>
</p:tagLst>
</file>

<file path=ppt/tags/tag133.xml><?xml version="1.0" encoding="utf-8"?>
<p:tagLst xmlns:a="http://schemas.openxmlformats.org/drawingml/2006/main" xmlns:r="http://schemas.openxmlformats.org/officeDocument/2006/relationships" xmlns:p="http://schemas.openxmlformats.org/presentationml/2006/main">
  <p:tag name="MH" val="20151116163220"/>
  <p:tag name="MH_LIBRARY" val="GRAPHIC"/>
  <p:tag name="MH_TYPE" val="Other"/>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51116163220"/>
  <p:tag name="MH_LIBRARY" val="GRAPHIC"/>
  <p:tag name="MH_TYPE" val="Picture"/>
  <p:tag name="MH_ORDER" val="1"/>
</p:tagLst>
</file>

<file path=ppt/tags/tag135.xml><?xml version="1.0" encoding="utf-8"?>
<p:tagLst xmlns:a="http://schemas.openxmlformats.org/drawingml/2006/main" xmlns:r="http://schemas.openxmlformats.org/officeDocument/2006/relationships" xmlns:p="http://schemas.openxmlformats.org/presentationml/2006/main">
  <p:tag name="MH" val="20151116163220"/>
  <p:tag name="MH_LIBRARY" val="GRAPHIC"/>
  <p:tag name="MH_TYPE" val="Other"/>
  <p:tag name="MH_ORDER" val="3"/>
</p:tagLst>
</file>

<file path=ppt/tags/tag136.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Other"/>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Picture"/>
  <p:tag name="MH_ORDER" val="1"/>
</p:tagLst>
</file>

<file path=ppt/tags/tag138.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Other"/>
  <p:tag name="MH_ORDER" val="2"/>
</p:tagLst>
</file>

<file path=ppt/tags/tag139.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SubTitle"/>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Picture"/>
  <p:tag name="MH_ORDER" val="2"/>
</p:tagLst>
</file>

<file path=ppt/tags/tag141.xml><?xml version="1.0" encoding="utf-8"?>
<p:tagLst xmlns:a="http://schemas.openxmlformats.org/drawingml/2006/main" xmlns:r="http://schemas.openxmlformats.org/officeDocument/2006/relationships" xmlns:p="http://schemas.openxmlformats.org/presentationml/2006/main">
  <p:tag name="MH" val="20151116163718"/>
  <p:tag name="MH_LIBRARY" val="GRAPHIC"/>
  <p:tag name="MH_TYPE" val="Other"/>
  <p:tag name="MH_ORDER" val="4"/>
</p:tagLst>
</file>

<file path=ppt/tags/tag142.xml><?xml version="1.0" encoding="utf-8"?>
<p:tagLst xmlns:a="http://schemas.openxmlformats.org/drawingml/2006/main" xmlns:r="http://schemas.openxmlformats.org/officeDocument/2006/relationships" xmlns:p="http://schemas.openxmlformats.org/presentationml/2006/main">
  <p:tag name="MH" val="20161110142548"/>
  <p:tag name="MH_LIBRARY" val="GRAPHIC"/>
  <p:tag name="MH_TYPE" val="Title"/>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61110142548"/>
  <p:tag name="MH_LIBRARY" val="GRAPHIC"/>
  <p:tag name="MH_TYPE" val="SubTitle"/>
  <p:tag name="MH_ORDER" val="2"/>
</p:tagLst>
</file>

<file path=ppt/tags/tag144.xml><?xml version="1.0" encoding="utf-8"?>
<p:tagLst xmlns:a="http://schemas.openxmlformats.org/drawingml/2006/main" xmlns:r="http://schemas.openxmlformats.org/officeDocument/2006/relationships" xmlns:p="http://schemas.openxmlformats.org/presentationml/2006/main">
  <p:tag name="MH" val="20161110142548"/>
  <p:tag name="MH_LIBRARY" val="GRAPHIC"/>
  <p:tag name="MH_TYPE" val="SubTitle"/>
  <p:tag name="MH_ORDER" val="2"/>
</p:tagLst>
</file>

<file path=ppt/tags/tag145.xml><?xml version="1.0" encoding="utf-8"?>
<p:tagLst xmlns:a="http://schemas.openxmlformats.org/drawingml/2006/main" xmlns:r="http://schemas.openxmlformats.org/officeDocument/2006/relationships" xmlns:p="http://schemas.openxmlformats.org/presentationml/2006/main">
  <p:tag name="MH" val="20161110142548"/>
  <p:tag name="MH_LIBRARY" val="GRAPHIC"/>
  <p:tag name="MH_TYPE" val="SubTitle"/>
  <p:tag name="MH_ORDER" val="2"/>
</p:tagLst>
</file>

<file path=ppt/tags/tag146.xml><?xml version="1.0" encoding="utf-8"?>
<p:tagLst xmlns:a="http://schemas.openxmlformats.org/drawingml/2006/main" xmlns:r="http://schemas.openxmlformats.org/officeDocument/2006/relationships" xmlns:p="http://schemas.openxmlformats.org/presentationml/2006/main">
  <p:tag name="MH" val="20161110142548"/>
  <p:tag name="MH_LIBRARY" val="GRAPHIC"/>
  <p:tag name="MH_TYPE" val="SubTitle"/>
  <p:tag name="MH_ORDER" val="2"/>
</p:tagLst>
</file>

<file path=ppt/tags/tag147.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1"/>
</p:tagLst>
</file>

<file path=ppt/tags/tag148.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2"/>
</p:tagLst>
</file>

<file path=ppt/tags/tag149.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Text"/>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5"/>
</p:tagLst>
</file>

<file path=ppt/tags/tag151.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6"/>
</p:tagLst>
</file>

<file path=ppt/tags/tag152.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Other"/>
  <p:tag name="MH_ORDER" val="7"/>
</p:tagLst>
</file>

<file path=ppt/tags/tag153.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SubTitle"/>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SubTitle"/>
  <p:tag name="MH_ORDER" val="2"/>
</p:tagLst>
</file>

<file path=ppt/tags/tag155.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Text"/>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61106164324"/>
  <p:tag name="MH_LIBRARY" val="GRAPHIC"/>
  <p:tag name="MH_TYPE" val="Text"/>
  <p:tag name="MH_ORDER" val="2"/>
</p:tagLst>
</file>

<file path=ppt/tags/tag157.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SubTitle"/>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Text"/>
  <p:tag name="MH_ORDER" val="1"/>
</p:tagLst>
</file>

<file path=ppt/tags/tag159.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51116164739"/>
  <p:tag name="MH_LIBRARY" val="GRAPHIC"/>
  <p:tag name="MH_TYPE" val="Text"/>
  <p:tag name="MH_ORDER" val="2"/>
</p:tagLst>
</file>

<file path=ppt/tags/tag160.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Text"/>
  <p:tag name="MH_ORDER" val="2"/>
</p:tagLst>
</file>

<file path=ppt/tags/tag161.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SubTitle"/>
  <p:tag name="MH_ORDER" val="3"/>
</p:tagLst>
</file>

<file path=ppt/tags/tag162.xml><?xml version="1.0" encoding="utf-8"?>
<p:tagLst xmlns:a="http://schemas.openxmlformats.org/drawingml/2006/main" xmlns:r="http://schemas.openxmlformats.org/officeDocument/2006/relationships" xmlns:p="http://schemas.openxmlformats.org/presentationml/2006/main">
  <p:tag name="MH" val="20161106215109"/>
  <p:tag name="MH_LIBRARY" val="GRAPHIC"/>
  <p:tag name="MH_TYPE" val="Text"/>
  <p:tag name="MH_ORDER" val="3"/>
</p:tagLst>
</file>

<file path=ppt/tags/tag16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6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65.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66.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67.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68.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69.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1"/>
</p:tagLst>
</file>

<file path=ppt/tags/tag170.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71.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72.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7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7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75.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76.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77.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78.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79.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Other"/>
  <p:tag name="MH_ORDER" val="1"/>
</p:tagLst>
</file>

<file path=ppt/tags/tag180.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81.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82.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8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8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85.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86.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87.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88.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89.xml><?xml version="1.0" encoding="utf-8"?>
<p:tagLst xmlns:a="http://schemas.openxmlformats.org/drawingml/2006/main" xmlns:r="http://schemas.openxmlformats.org/officeDocument/2006/relationships" xmlns:p="http://schemas.openxmlformats.org/presentationml/2006/main">
  <p:tag name="MH" val="20161106192201"/>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2"/>
</p:tagLst>
</file>

<file path=ppt/tags/tag190.xml><?xml version="1.0" encoding="utf-8"?>
<p:tagLst xmlns:a="http://schemas.openxmlformats.org/drawingml/2006/main" xmlns:r="http://schemas.openxmlformats.org/officeDocument/2006/relationships" xmlns:p="http://schemas.openxmlformats.org/presentationml/2006/main">
  <p:tag name="MH" val="20161106192201"/>
  <p:tag name="MH_LIBRARY" val="GRAPHIC"/>
  <p:tag name="MH_TYPE" val="SubTitle"/>
  <p:tag name="MH_ORDER" val="1"/>
</p:tagLst>
</file>

<file path=ppt/tags/tag191.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92.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9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9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95.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196.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197.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198.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199.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Other"/>
  <p:tag name="MH_ORDER" val="2"/>
</p:tagLst>
</file>

<file path=ppt/tags/tag200.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201.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202.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20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20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205.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206.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207.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208.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209.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3"/>
</p:tagLst>
</file>

<file path=ppt/tags/tag210.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211.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1"/>
</p:tagLst>
</file>

<file path=ppt/tags/tag212.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2"/>
</p:tagLst>
</file>

<file path=ppt/tags/tag213.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Other"/>
  <p:tag name="MH_ORDER" val="3"/>
</p:tagLst>
</file>

<file path=ppt/tags/tag214.xml><?xml version="1.0" encoding="utf-8"?>
<p:tagLst xmlns:a="http://schemas.openxmlformats.org/drawingml/2006/main" xmlns:r="http://schemas.openxmlformats.org/officeDocument/2006/relationships" xmlns:p="http://schemas.openxmlformats.org/presentationml/2006/main">
  <p:tag name="MH" val="20161028165849"/>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1113092309"/>
  <p:tag name="MH_LIBRARY" val="GRAPHIC"/>
  <p:tag name="MH_ORDER" val="TextBox 63"/>
</p:tagLst>
</file>

<file path=ppt/tags/tag23.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6"/>
</p:tagLst>
</file>

<file path=ppt/tags/tag3.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7"/>
</p:tagLst>
</file>

<file path=ppt/tags/tag31.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8"/>
</p:tagLst>
</file>

<file path=ppt/tags/tag32.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SubTitle"/>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9"/>
</p:tagLst>
</file>

<file path=ppt/tags/tag34.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0"/>
</p:tagLst>
</file>

<file path=ppt/tags/tag35.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1"/>
</p:tagLst>
</file>

<file path=ppt/tags/tag36.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2"/>
</p:tagLst>
</file>

<file path=ppt/tags/tag37.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SubTitle"/>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Desc"/>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3"/>
</p:tagLst>
</file>

<file path=ppt/tags/tag4.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4"/>
</p:tagLst>
</file>

<file path=ppt/tags/tag41.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5"/>
</p:tagLst>
</file>

<file path=ppt/tags/tag42.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6"/>
</p:tagLst>
</file>

<file path=ppt/tags/tag43.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7"/>
</p:tagLst>
</file>

<file path=ppt/tags/tag44.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8"/>
</p:tagLst>
</file>

<file path=ppt/tags/tag45.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19"/>
</p:tagLst>
</file>

<file path=ppt/tags/tag46.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0"/>
</p:tagLst>
</file>

<file path=ppt/tags/tag47.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1"/>
</p:tagLst>
</file>

<file path=ppt/tags/tag48.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2"/>
</p:tagLst>
</file>

<file path=ppt/tags/tag49.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3"/>
</p:tagLst>
</file>

<file path=ppt/tags/tag5.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4"/>
</p:tagLst>
</file>

<file path=ppt/tags/tag51.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5"/>
</p:tagLst>
</file>

<file path=ppt/tags/tag52.xml><?xml version="1.0" encoding="utf-8"?>
<p:tagLst xmlns:a="http://schemas.openxmlformats.org/drawingml/2006/main" xmlns:r="http://schemas.openxmlformats.org/officeDocument/2006/relationships" xmlns:p="http://schemas.openxmlformats.org/presentationml/2006/main">
  <p:tag name="MH" val="20151116130541"/>
  <p:tag name="MH_LIBRARY" val="GRAPHIC"/>
  <p:tag name="MH_TYPE" val="Other"/>
  <p:tag name="MH_ORDER" val="26"/>
</p:tagLst>
</file>

<file path=ppt/tags/tag53.xml><?xml version="1.0" encoding="utf-8"?>
<p:tagLst xmlns:a="http://schemas.openxmlformats.org/drawingml/2006/main" xmlns:r="http://schemas.openxmlformats.org/officeDocument/2006/relationships" xmlns:p="http://schemas.openxmlformats.org/presentationml/2006/main">
  <p:tag name="MH" val="20151113092309"/>
  <p:tag name="MH_LIBRARY" val="GRAPHIC"/>
  <p:tag name="MH_ORDER" val="TextBox 63"/>
</p:tagLst>
</file>

<file path=ppt/tags/tag54.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Sub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SubTitle"/>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3"/>
</p:tagLst>
</file>

<file path=ppt/tags/tag59.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6"/>
</p:tagLst>
</file>

<file path=ppt/tags/tag60.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SubTitle"/>
  <p:tag name="MH_ORDER" val="3"/>
</p:tagLst>
</file>

<file path=ppt/tags/tag62.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6"/>
</p:tagLst>
</file>

<file path=ppt/tags/tag63.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SubTitle"/>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7"/>
</p:tagLst>
</file>

<file path=ppt/tags/tag65.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116131217"/>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7"/>
</p:tagLst>
</file>

<file path=ppt/tags/tag70.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SubTitle"/>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5"/>
</p:tagLst>
</file>

<file path=ppt/tags/tag75.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7"/>
</p:tagLst>
</file>

<file path=ppt/tags/tag77.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SubTitle"/>
  <p:tag name="MH_ORDER" val="2"/>
</p:tagLst>
</file>

<file path=ppt/tags/tag78.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8"/>
</p:tagLst>
</file>

<file path=ppt/tags/tag79.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8"/>
</p:tagLst>
</file>

<file path=ppt/tags/tag80.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0"/>
</p:tagLst>
</file>

<file path=ppt/tags/tag81.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1"/>
</p:tagLst>
</file>

<file path=ppt/tags/tag82.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2"/>
</p:tagLst>
</file>

<file path=ppt/tags/tag83.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SubTitle"/>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3"/>
</p:tagLst>
</file>

<file path=ppt/tags/tag85.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4"/>
</p:tagLst>
</file>

<file path=ppt/tags/tag86.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5"/>
</p:tagLst>
</file>

<file path=ppt/tags/tag87.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6"/>
</p:tagLst>
</file>

<file path=ppt/tags/tag88.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7"/>
</p:tagLst>
</file>

<file path=ppt/tags/tag89.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SubTitle"/>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427084131"/>
  <p:tag name="MH_LIBRARY" val="GRAPHIC"/>
  <p:tag name="MH_TYPE" val="Other"/>
  <p:tag name="MH_ORDER" val="9"/>
</p:tagLst>
</file>

<file path=ppt/tags/tag90.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8"/>
</p:tagLst>
</file>

<file path=ppt/tags/tag91.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19"/>
</p:tagLst>
</file>

<file path=ppt/tags/tag92.xml><?xml version="1.0" encoding="utf-8"?>
<p:tagLst xmlns:a="http://schemas.openxmlformats.org/drawingml/2006/main" xmlns:r="http://schemas.openxmlformats.org/officeDocument/2006/relationships" xmlns:p="http://schemas.openxmlformats.org/presentationml/2006/main">
  <p:tag name="MH" val="20151116132524"/>
  <p:tag name="MH_LIBRARY" val="GRAPHIC"/>
  <p:tag name="MH_TYPE" val="Other"/>
  <p:tag name="MH_ORDER" val="20"/>
</p:tagLst>
</file>

<file path=ppt/tags/tag93.xml><?xml version="1.0" encoding="utf-8"?>
<p:tagLst xmlns:a="http://schemas.openxmlformats.org/drawingml/2006/main" xmlns:r="http://schemas.openxmlformats.org/officeDocument/2006/relationships" xmlns:p="http://schemas.openxmlformats.org/presentationml/2006/main">
  <p:tag name="MH" val="20151116134305"/>
  <p:tag name="MH_LIBRARY" val="GRAPHIC"/>
  <p:tag name="MH_TYPE" val="Picture"/>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51116134305"/>
  <p:tag name="MH_LIBRARY" val="GRAPHIC"/>
  <p:tag name="MH_TYPE" val="Other"/>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51116134305"/>
  <p:tag name="MH_LIBRARY" val="GRAPHIC"/>
  <p:tag name="MH_TYPE" val="Other"/>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51116134305"/>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51116134305"/>
  <p:tag name="MH_LIBRARY" val="GRAPHIC"/>
  <p:tag name="MH_TYPE" val="Text"/>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SubTitle"/>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51116091738"/>
  <p:tag name="MH_LIBRARY" val="GRAPHIC"/>
  <p:tag name="MH_TYPE" val="Other"/>
  <p:tag name="MH_ORDER" val="1"/>
</p:tagLst>
</file>

<file path=ppt/theme/theme1.xml><?xml version="1.0" encoding="utf-8"?>
<a:theme xmlns:a="http://schemas.openxmlformats.org/drawingml/2006/main" name="1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7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8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9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10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11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12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2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6_默认设计模板">
  <a:themeElements>
    <a:clrScheme name="123">
      <a:dk1>
        <a:srgbClr val="C00000"/>
      </a:dk1>
      <a:lt1>
        <a:srgbClr val="5A5A5A"/>
      </a:lt1>
      <a:dk2>
        <a:srgbClr val="7F7F7F"/>
      </a:dk2>
      <a:lt2>
        <a:srgbClr val="FFFFFF"/>
      </a:lt2>
      <a:accent1>
        <a:srgbClr val="404040"/>
      </a:accent1>
      <a:accent2>
        <a:srgbClr val="C00000"/>
      </a:accent2>
      <a:accent3>
        <a:srgbClr val="FFFFFF"/>
      </a:accent3>
      <a:accent4>
        <a:srgbClr val="D9D9D9"/>
      </a:accent4>
      <a:accent5>
        <a:srgbClr val="C00000"/>
      </a:accent5>
      <a:accent6>
        <a:srgbClr val="4D4948"/>
      </a:accent6>
      <a:hlink>
        <a:srgbClr val="7F7F7F"/>
      </a:hlink>
      <a:folHlink>
        <a:srgbClr val="D9D9D9"/>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5585</Words>
  <Application>WPS 演示</Application>
  <PresentationFormat>自定义</PresentationFormat>
  <Paragraphs>470</Paragraphs>
  <Slides>67</Slides>
  <Notes>0</Notes>
  <HiddenSlides>0</HiddenSlides>
  <MMClips>0</MMClips>
  <ScaleCrop>false</ScaleCrop>
  <HeadingPairs>
    <vt:vector size="6" baseType="variant">
      <vt:variant>
        <vt:lpstr>主题</vt:lpstr>
      </vt:variant>
      <vt:variant>
        <vt:i4>15</vt:i4>
      </vt:variant>
      <vt:variant>
        <vt:lpstr>嵌入 OLE 服务器</vt:lpstr>
      </vt:variant>
      <vt:variant>
        <vt:i4>1</vt:i4>
      </vt:variant>
      <vt:variant>
        <vt:lpstr>幻灯片标题</vt:lpstr>
      </vt:variant>
      <vt:variant>
        <vt:i4>67</vt:i4>
      </vt:variant>
    </vt:vector>
  </HeadingPairs>
  <TitlesOfParts>
    <vt:vector size="83" baseType="lpstr">
      <vt:lpstr>1_默认设计模板</vt:lpstr>
      <vt:lpstr>自定义设计方案</vt:lpstr>
      <vt:lpstr>3_默认设计模板</vt:lpstr>
      <vt:lpstr>1_自定义设计方案</vt:lpstr>
      <vt:lpstr>4_默认设计模板</vt:lpstr>
      <vt:lpstr>2_自定义设计方案</vt:lpstr>
      <vt:lpstr>2_默认设计模板</vt:lpstr>
      <vt:lpstr>5_默认设计模板</vt:lpstr>
      <vt:lpstr>6_默认设计模板</vt:lpstr>
      <vt:lpstr>7_默认设计模板</vt:lpstr>
      <vt:lpstr>8_默认设计模板</vt:lpstr>
      <vt:lpstr>9_默认设计模板</vt:lpstr>
      <vt:lpstr>10_默认设计模板</vt:lpstr>
      <vt:lpstr>11_默认设计模板</vt:lpstr>
      <vt:lpstr>12_默认设计模板</vt:lpstr>
      <vt:lpstr>演示文稿</vt:lpstr>
      <vt:lpstr>幻灯片 1</vt:lpstr>
      <vt:lpstr>幻灯片 2</vt:lpstr>
      <vt:lpstr>幻灯片 3</vt:lpstr>
      <vt:lpstr>幻灯片 4</vt:lpstr>
      <vt:lpstr>2.党的优良传统和任务决定了党员必须知规守纪</vt:lpstr>
      <vt:lpstr>2.党的优良传统和任务决定了党员必须知规守纪</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“八条规范”</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新修订的《中国共产党纪律处分条例》的主要特点：</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LEICHI</dc:creator>
  <cp:lastModifiedBy>Administrator</cp:lastModifiedBy>
  <cp:revision>524</cp:revision>
  <dcterms:created xsi:type="dcterms:W3CDTF">2016-11-15T05:05:00Z</dcterms:created>
  <dcterms:modified xsi:type="dcterms:W3CDTF">2018-03-14T09:56:32Z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